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3"/>
  </p:notesMasterIdLst>
  <p:sldIdLst>
    <p:sldId id="357" r:id="rId2"/>
  </p:sldIdLst>
  <p:sldSz cx="9144000" cy="6858000" type="letter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1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12" autoAdjust="0"/>
    <p:restoredTop sz="94626"/>
  </p:normalViewPr>
  <p:slideViewPr>
    <p:cSldViewPr snapToGrid="0" snapToObjects="1">
      <p:cViewPr varScale="1">
        <p:scale>
          <a:sx n="82" d="100"/>
          <a:sy n="82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MIGUEL AMAYA RIVERA" userId="1d624021-6e55-4e8e-aa21-156807df0b0a" providerId="ADAL" clId="{C37DF759-12AC-42A9-8C77-6E1BA755EE32}"/>
    <pc:docChg chg="modSld">
      <pc:chgData name="JOSE MIGUEL AMAYA RIVERA" userId="1d624021-6e55-4e8e-aa21-156807df0b0a" providerId="ADAL" clId="{C37DF759-12AC-42A9-8C77-6E1BA755EE32}" dt="2024-03-13T21:42:01.321" v="19" actId="20577"/>
      <pc:docMkLst>
        <pc:docMk/>
      </pc:docMkLst>
      <pc:sldChg chg="modSp mod">
        <pc:chgData name="JOSE MIGUEL AMAYA RIVERA" userId="1d624021-6e55-4e8e-aa21-156807df0b0a" providerId="ADAL" clId="{C37DF759-12AC-42A9-8C77-6E1BA755EE32}" dt="2024-03-13T21:42:01.321" v="19" actId="20577"/>
        <pc:sldMkLst>
          <pc:docMk/>
          <pc:sldMk cId="4256446323" sldId="357"/>
        </pc:sldMkLst>
        <pc:spChg chg="mod">
          <ac:chgData name="JOSE MIGUEL AMAYA RIVERA" userId="1d624021-6e55-4e8e-aa21-156807df0b0a" providerId="ADAL" clId="{C37DF759-12AC-42A9-8C77-6E1BA755EE32}" dt="2024-03-13T21:42:01.321" v="19" actId="20577"/>
          <ac:spMkLst>
            <pc:docMk/>
            <pc:sldMk cId="4256446323" sldId="357"/>
            <ac:spMk id="11" creationId="{38EE3735-43CF-724C-943D-2A9FECA610C6}"/>
          </ac:spMkLst>
        </pc:spChg>
      </pc:sldChg>
    </pc:docChg>
  </pc:docChgLst>
  <pc:docChgLst>
    <pc:chgData name="JOSE MIGUEL AMAYA RIVERA" userId="1d624021-6e55-4e8e-aa21-156807df0b0a" providerId="ADAL" clId="{1AC18498-A4F0-4603-B46D-1A480464DFCE}"/>
    <pc:docChg chg="addSld modSld">
      <pc:chgData name="JOSE MIGUEL AMAYA RIVERA" userId="1d624021-6e55-4e8e-aa21-156807df0b0a" providerId="ADAL" clId="{1AC18498-A4F0-4603-B46D-1A480464DFCE}" dt="2022-12-05T15:17:57.668" v="4"/>
      <pc:docMkLst>
        <pc:docMk/>
      </pc:docMkLst>
      <pc:sldChg chg="addSp modSp mod">
        <pc:chgData name="JOSE MIGUEL AMAYA RIVERA" userId="1d624021-6e55-4e8e-aa21-156807df0b0a" providerId="ADAL" clId="{1AC18498-A4F0-4603-B46D-1A480464DFCE}" dt="2022-12-05T15:17:31.536" v="2" actId="1076"/>
        <pc:sldMkLst>
          <pc:docMk/>
          <pc:sldMk cId="4256446323" sldId="357"/>
        </pc:sldMkLst>
        <pc:picChg chg="add mod">
          <ac:chgData name="JOSE MIGUEL AMAYA RIVERA" userId="1d624021-6e55-4e8e-aa21-156807df0b0a" providerId="ADAL" clId="{1AC18498-A4F0-4603-B46D-1A480464DFCE}" dt="2022-12-05T15:17:31.536" v="2" actId="1076"/>
          <ac:picMkLst>
            <pc:docMk/>
            <pc:sldMk cId="4256446323" sldId="357"/>
            <ac:picMk id="3" creationId="{2DC1FCE3-5294-4A42-A25B-D5F1A2B8DC86}"/>
          </ac:picMkLst>
        </pc:picChg>
      </pc:sldChg>
      <pc:sldChg chg="add">
        <pc:chgData name="JOSE MIGUEL AMAYA RIVERA" userId="1d624021-6e55-4e8e-aa21-156807df0b0a" providerId="ADAL" clId="{1AC18498-A4F0-4603-B46D-1A480464DFCE}" dt="2022-12-05T15:17:55.419" v="3"/>
        <pc:sldMkLst>
          <pc:docMk/>
          <pc:sldMk cId="518900664" sldId="358"/>
        </pc:sldMkLst>
      </pc:sldChg>
      <pc:sldChg chg="add">
        <pc:chgData name="JOSE MIGUEL AMAYA RIVERA" userId="1d624021-6e55-4e8e-aa21-156807df0b0a" providerId="ADAL" clId="{1AC18498-A4F0-4603-B46D-1A480464DFCE}" dt="2022-12-05T15:17:57.668" v="4"/>
        <pc:sldMkLst>
          <pc:docMk/>
          <pc:sldMk cId="188486952" sldId="359"/>
        </pc:sldMkLst>
      </pc:sldChg>
    </pc:docChg>
  </pc:docChgLst>
  <pc:docChgLst>
    <pc:chgData name="JOSE MIGUEL AMAYA RIVERA" userId="1d624021-6e55-4e8e-aa21-156807df0b0a" providerId="ADAL" clId="{1256FED5-7873-41A3-A21C-324EEC1D981E}"/>
    <pc:docChg chg="undo redo custSel modSld">
      <pc:chgData name="JOSE MIGUEL AMAYA RIVERA" userId="1d624021-6e55-4e8e-aa21-156807df0b0a" providerId="ADAL" clId="{1256FED5-7873-41A3-A21C-324EEC1D981E}" dt="2023-06-29T14:02:01.090" v="56" actId="1038"/>
      <pc:docMkLst>
        <pc:docMk/>
      </pc:docMkLst>
      <pc:sldChg chg="modSp mod">
        <pc:chgData name="JOSE MIGUEL AMAYA RIVERA" userId="1d624021-6e55-4e8e-aa21-156807df0b0a" providerId="ADAL" clId="{1256FED5-7873-41A3-A21C-324EEC1D981E}" dt="2023-06-29T14:02:01.090" v="56" actId="1038"/>
        <pc:sldMkLst>
          <pc:docMk/>
          <pc:sldMk cId="4256446323" sldId="357"/>
        </pc:sldMkLst>
        <pc:spChg chg="mod">
          <ac:chgData name="JOSE MIGUEL AMAYA RIVERA" userId="1d624021-6e55-4e8e-aa21-156807df0b0a" providerId="ADAL" clId="{1256FED5-7873-41A3-A21C-324EEC1D981E}" dt="2023-06-29T14:00:19.658" v="26" actId="1036"/>
          <ac:spMkLst>
            <pc:docMk/>
            <pc:sldMk cId="4256446323" sldId="357"/>
            <ac:spMk id="10" creationId="{FD8E265D-22A4-6C4D-A858-0DF1BCB25195}"/>
          </ac:spMkLst>
        </pc:spChg>
        <pc:spChg chg="mod">
          <ac:chgData name="JOSE MIGUEL AMAYA RIVERA" userId="1d624021-6e55-4e8e-aa21-156807df0b0a" providerId="ADAL" clId="{1256FED5-7873-41A3-A21C-324EEC1D981E}" dt="2023-06-29T14:01:11.109" v="39" actId="20577"/>
          <ac:spMkLst>
            <pc:docMk/>
            <pc:sldMk cId="4256446323" sldId="357"/>
            <ac:spMk id="11" creationId="{38EE3735-43CF-724C-943D-2A9FECA610C6}"/>
          </ac:spMkLst>
        </pc:spChg>
        <pc:spChg chg="mod">
          <ac:chgData name="JOSE MIGUEL AMAYA RIVERA" userId="1d624021-6e55-4e8e-aa21-156807df0b0a" providerId="ADAL" clId="{1256FED5-7873-41A3-A21C-324EEC1D981E}" dt="2023-06-29T14:01:46.772" v="51" actId="20577"/>
          <ac:spMkLst>
            <pc:docMk/>
            <pc:sldMk cId="4256446323" sldId="357"/>
            <ac:spMk id="12" creationId="{AB943898-8F8B-E649-A4BC-7DA7C6CD9C35}"/>
          </ac:spMkLst>
        </pc:spChg>
        <pc:cxnChg chg="mod">
          <ac:chgData name="JOSE MIGUEL AMAYA RIVERA" userId="1d624021-6e55-4e8e-aa21-156807df0b0a" providerId="ADAL" clId="{1256FED5-7873-41A3-A21C-324EEC1D981E}" dt="2023-06-29T14:02:01.090" v="56" actId="1038"/>
          <ac:cxnSpMkLst>
            <pc:docMk/>
            <pc:sldMk cId="4256446323" sldId="357"/>
            <ac:cxnSpMk id="13" creationId="{27F32BF8-B4D4-DC4B-85A7-33E89F1EB63F}"/>
          </ac:cxnSpMkLst>
        </pc:cxnChg>
      </pc:sldChg>
    </pc:docChg>
  </pc:docChgLst>
  <pc:docChgLst>
    <pc:chgData name="JOSE MIGUEL AMAYA RIVERA" userId="1d624021-6e55-4e8e-aa21-156807df0b0a" providerId="ADAL" clId="{58F7714B-E89D-4B8D-913F-9AC87AC115B8}"/>
    <pc:docChg chg="delSld">
      <pc:chgData name="JOSE MIGUEL AMAYA RIVERA" userId="1d624021-6e55-4e8e-aa21-156807df0b0a" providerId="ADAL" clId="{58F7714B-E89D-4B8D-913F-9AC87AC115B8}" dt="2023-03-01T20:16:06.394" v="1" actId="47"/>
      <pc:docMkLst>
        <pc:docMk/>
      </pc:docMkLst>
      <pc:sldChg chg="del">
        <pc:chgData name="JOSE MIGUEL AMAYA RIVERA" userId="1d624021-6e55-4e8e-aa21-156807df0b0a" providerId="ADAL" clId="{58F7714B-E89D-4B8D-913F-9AC87AC115B8}" dt="2023-03-01T20:16:06.394" v="1" actId="47"/>
        <pc:sldMkLst>
          <pc:docMk/>
          <pc:sldMk cId="518900664" sldId="358"/>
        </pc:sldMkLst>
      </pc:sldChg>
      <pc:sldChg chg="del">
        <pc:chgData name="JOSE MIGUEL AMAYA RIVERA" userId="1d624021-6e55-4e8e-aa21-156807df0b0a" providerId="ADAL" clId="{58F7714B-E89D-4B8D-913F-9AC87AC115B8}" dt="2023-03-01T20:16:05.545" v="0" actId="47"/>
        <pc:sldMkLst>
          <pc:docMk/>
          <pc:sldMk cId="188486952" sldId="3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C1A10-1B4A-4CD3-8FEA-7846BA6623DD}" type="datetimeFigureOut">
              <a:rPr lang="es-HN" smtClean="0"/>
              <a:t>29/8/2024</a:t>
            </a:fld>
            <a:endParaRPr lang="es-HN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838" y="4621214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AD61F-35A4-42C3-92A8-89204DE6EC5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403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3438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1pPr>
    <a:lvl2pPr marL="311719" algn="l" defTabSz="623438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2pPr>
    <a:lvl3pPr marL="623438" algn="l" defTabSz="623438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3pPr>
    <a:lvl4pPr marL="935157" algn="l" defTabSz="623438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4pPr>
    <a:lvl5pPr marL="1246876" algn="l" defTabSz="623438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5pPr>
    <a:lvl6pPr marL="1558595" algn="l" defTabSz="623438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6pPr>
    <a:lvl7pPr marL="1870314" algn="l" defTabSz="623438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7pPr>
    <a:lvl8pPr marL="2182033" algn="l" defTabSz="623438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8pPr>
    <a:lvl9pPr marL="2493752" algn="l" defTabSz="623438" rtl="0" eaLnBrk="1" latinLnBrk="0" hangingPunct="1">
      <a:defRPr sz="81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13BF31C4-FFE5-8E41-BC22-1F78B8D221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62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7A88A-DF67-544B-A083-2E2B3C5DD16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611F0-2CF4-8C4E-813C-11F3B9F59C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2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39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9" indent="-228599" algn="l" defTabSz="91439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7" indent="-228599" algn="l" defTabSz="9143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5" indent="-228599" algn="l" defTabSz="9143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3" indent="-228599" algn="l" defTabSz="9143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2" indent="-228599" algn="l" defTabSz="9143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0" indent="-228599" algn="l" defTabSz="9143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8" indent="-228599" algn="l" defTabSz="9143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6" indent="-228599" algn="l" defTabSz="9143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5" indent="-228599" algn="l" defTabSz="91439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5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3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1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9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8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D8E265D-22A4-6C4D-A858-0DF1BCB25195}"/>
              </a:ext>
            </a:extLst>
          </p:cNvPr>
          <p:cNvSpPr txBox="1">
            <a:spLocks/>
          </p:cNvSpPr>
          <p:nvPr/>
        </p:nvSpPr>
        <p:spPr>
          <a:xfrm>
            <a:off x="1189761" y="2610816"/>
            <a:ext cx="6735039" cy="498181"/>
          </a:xfrm>
          <a:prstGeom prst="rect">
            <a:avLst/>
          </a:prstGeom>
        </p:spPr>
        <p:txBody>
          <a:bodyPr vert="horz" lIns="62345" tIns="31173" rIns="62345" bIns="31173" rtlCol="0" anchor="ctr">
            <a:norm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182" dirty="0">
              <a:solidFill>
                <a:srgbClr val="0B316E"/>
              </a:solidFill>
              <a:latin typeface="Arial" panose="020B0604020202020204" pitchFamily="34" charset="0"/>
              <a:ea typeface="Cormorant SemiBold" charset="0"/>
              <a:cs typeface="Arial" panose="020B060402020202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8EE3735-43CF-724C-943D-2A9FECA610C6}"/>
              </a:ext>
            </a:extLst>
          </p:cNvPr>
          <p:cNvSpPr txBox="1">
            <a:spLocks/>
          </p:cNvSpPr>
          <p:nvPr/>
        </p:nvSpPr>
        <p:spPr>
          <a:xfrm>
            <a:off x="1061929" y="3196729"/>
            <a:ext cx="6960767" cy="1551118"/>
          </a:xfrm>
          <a:prstGeom prst="rect">
            <a:avLst/>
          </a:prstGeom>
        </p:spPr>
        <p:txBody>
          <a:bodyPr vert="horz" lIns="62345" tIns="31173" rIns="62345" bIns="31173" rtlCol="0">
            <a:noAutofit/>
          </a:bodyPr>
          <a:lstStyle>
            <a:lvl1pPr marL="194310" indent="-19431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sz="2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1300" dirty="0">
                <a:solidFill>
                  <a:srgbClr val="0A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su gran aporte al Desarrollo académico, administrativo y de servicio a la UNAH Campus Comayagua, en el 27 aniversario de esta institución de educación superior.</a:t>
            </a:r>
            <a:br>
              <a:rPr lang="es-HN" sz="1300" dirty="0">
                <a:solidFill>
                  <a:srgbClr val="0A316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HN" sz="1300" dirty="0">
              <a:solidFill>
                <a:srgbClr val="0A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1300" dirty="0">
                <a:solidFill>
                  <a:srgbClr val="0A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Comayagua, Comayagua, 13 de marzo del 2024</a:t>
            </a:r>
            <a:endParaRPr lang="es-HN" sz="1300" dirty="0">
              <a:solidFill>
                <a:srgbClr val="0A31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32771A2-4DF5-9C47-8A9E-9D27F5A58503}"/>
              </a:ext>
            </a:extLst>
          </p:cNvPr>
          <p:cNvSpPr txBox="1">
            <a:spLocks/>
          </p:cNvSpPr>
          <p:nvPr/>
        </p:nvSpPr>
        <p:spPr>
          <a:xfrm>
            <a:off x="1011213" y="1259950"/>
            <a:ext cx="7139315" cy="750950"/>
          </a:xfrm>
          <a:prstGeom prst="rect">
            <a:avLst/>
          </a:prstGeom>
        </p:spPr>
        <p:txBody>
          <a:bodyPr vert="horz" lIns="62345" tIns="31173" rIns="62345" bIns="31173" rtlCol="0" anchor="ctr">
            <a:norm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HN" sz="1909" b="1" dirty="0">
                <a:solidFill>
                  <a:srgbClr val="0B316E"/>
                </a:solidFill>
                <a:latin typeface="Arial" panose="020B0604020202020204" pitchFamily="34" charset="0"/>
                <a:ea typeface="Cormorant SemiBold" charset="0"/>
                <a:cs typeface="Arial" panose="020B0604020202020204" pitchFamily="34" charset="0"/>
              </a:rPr>
              <a:t>UNIVERSIDAD NACIONAL AUTÓNOMA DE HONDURAS</a:t>
            </a:r>
          </a:p>
          <a:p>
            <a:pPr algn="ctr"/>
            <a:r>
              <a:rPr lang="es-HN" sz="1909" b="1" dirty="0">
                <a:solidFill>
                  <a:srgbClr val="0A316E"/>
                </a:solidFill>
                <a:latin typeface="Arial" panose="020B0604020202020204" pitchFamily="34" charset="0"/>
                <a:ea typeface="Cormorant SemiBold" charset="0"/>
                <a:cs typeface="Arial" panose="020B0604020202020204" pitchFamily="34" charset="0"/>
              </a:rPr>
              <a:t>CAMPUS COMAYAGUA</a:t>
            </a:r>
            <a:endParaRPr lang="en-US" sz="1909" b="1" dirty="0">
              <a:solidFill>
                <a:srgbClr val="0A316E"/>
              </a:solidFill>
              <a:latin typeface="Arial" panose="020B0604020202020204" pitchFamily="34" charset="0"/>
              <a:ea typeface="Cormorant SemiBold" charset="0"/>
              <a:cs typeface="Arial" panose="020B06040202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6C16FA6-C015-494A-991F-AA12B7A1D9BB}"/>
              </a:ext>
            </a:extLst>
          </p:cNvPr>
          <p:cNvSpPr txBox="1">
            <a:spLocks/>
          </p:cNvSpPr>
          <p:nvPr/>
        </p:nvSpPr>
        <p:spPr>
          <a:xfrm>
            <a:off x="983809" y="2172944"/>
            <a:ext cx="7139315" cy="310237"/>
          </a:xfrm>
          <a:prstGeom prst="rect">
            <a:avLst/>
          </a:prstGeom>
        </p:spPr>
        <p:txBody>
          <a:bodyPr vert="horz" lIns="62345" tIns="31173" rIns="62345" bIns="31173" rtlCol="0" anchor="ctr">
            <a:normAutofit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HN" sz="1091" dirty="0">
                <a:solidFill>
                  <a:srgbClr val="0B316E"/>
                </a:solidFill>
                <a:latin typeface="Arial" panose="020B0604020202020204" pitchFamily="34" charset="0"/>
                <a:ea typeface="Cormorant SemiBold" charset="0"/>
                <a:cs typeface="Arial" panose="020B0604020202020204" pitchFamily="34" charset="0"/>
              </a:rPr>
              <a:t>POR ESTE MEDIO RECONOCE A:</a:t>
            </a:r>
            <a:endParaRPr lang="en-US" sz="1091" dirty="0">
              <a:solidFill>
                <a:srgbClr val="0A316E"/>
              </a:solidFill>
              <a:latin typeface="Arial" panose="020B0604020202020204" pitchFamily="34" charset="0"/>
              <a:ea typeface="Cormorant SemiBold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DC1FCE3-5294-4A42-A25B-D5F1A2B8D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88" y="5569460"/>
            <a:ext cx="1561605" cy="53781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10F06B2-8051-C1A3-4D68-679C67DABAE7}"/>
              </a:ext>
            </a:extLst>
          </p:cNvPr>
          <p:cNvSpPr txBox="1"/>
          <p:nvPr/>
        </p:nvSpPr>
        <p:spPr>
          <a:xfrm>
            <a:off x="3035415" y="5368922"/>
            <a:ext cx="309091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HN" sz="1100" b="1" dirty="0">
                <a:solidFill>
                  <a:srgbClr val="0A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</a:t>
            </a:r>
          </a:p>
          <a:p>
            <a:pPr algn="ctr"/>
            <a:r>
              <a:rPr lang="es-HN" sz="1200" b="1" dirty="0">
                <a:solidFill>
                  <a:srgbClr val="0A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Máster Milthon Moisés Reyes Sosa</a:t>
            </a:r>
          </a:p>
          <a:p>
            <a:pPr algn="ctr"/>
            <a:r>
              <a:rPr lang="es-HN" sz="1200" dirty="0">
                <a:solidFill>
                  <a:srgbClr val="0A31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UNAH Comayagua</a:t>
            </a:r>
          </a:p>
        </p:txBody>
      </p:sp>
      <p:pic>
        <p:nvPicPr>
          <p:cNvPr id="6" name="Imagen 5" descr="Imagen que contiene Texto&#10;&#10;Descripción generada automáticamente">
            <a:extLst>
              <a:ext uri="{FF2B5EF4-FFF2-40B4-BE49-F238E27FC236}">
                <a16:creationId xmlns:a16="http://schemas.microsoft.com/office/drawing/2014/main" id="{85C4B9BF-5DB6-991A-79BD-7739C29641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4876" y="379313"/>
            <a:ext cx="2274871" cy="79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44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</TotalTime>
  <Words>61</Words>
  <Application>Microsoft Office PowerPoint</Application>
  <PresentationFormat>Carta (216 x 279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ALUMNO</dc:title>
  <dc:creator>Microsoft Office User</dc:creator>
  <cp:lastModifiedBy>FERNANDO DAVID RIVERA ULLOA</cp:lastModifiedBy>
  <cp:revision>50</cp:revision>
  <cp:lastPrinted>2022-06-20T19:51:25Z</cp:lastPrinted>
  <dcterms:created xsi:type="dcterms:W3CDTF">2019-03-18T19:52:35Z</dcterms:created>
  <dcterms:modified xsi:type="dcterms:W3CDTF">2024-08-29T17:08:15Z</dcterms:modified>
</cp:coreProperties>
</file>