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1" r:id="rId5"/>
    <p:sldId id="275" r:id="rId6"/>
    <p:sldId id="347" r:id="rId7"/>
    <p:sldId id="274" r:id="rId8"/>
  </p:sldIdLst>
  <p:sldSz cx="13817600" cy="7772400"/>
  <p:notesSz cx="9296400" cy="70104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976"/>
    <a:srgbClr val="000066"/>
    <a:srgbClr val="000099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5838" autoAdjust="0"/>
  </p:normalViewPr>
  <p:slideViewPr>
    <p:cSldViewPr>
      <p:cViewPr varScale="1">
        <p:scale>
          <a:sx n="98" d="100"/>
          <a:sy n="98" d="100"/>
        </p:scale>
        <p:origin x="540" y="90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5DCF7C66-D27F-422E-9F39-0E0ADDF8B4A3}" type="datetimeFigureOut">
              <a:rPr lang="es-HN" smtClean="0"/>
              <a:t>14/1/2025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907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6883A4A1-C945-4CBA-AAE7-9FCC2C48891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4784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DAC75D48-E2E2-491F-B7E0-36999D586BA5}" type="datetimeFigureOut">
              <a:rPr lang="es-ES" smtClean="0"/>
              <a:pPr/>
              <a:t>14/01/2025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27" y="3330513"/>
            <a:ext cx="7435946" cy="3154394"/>
          </a:xfrm>
          <a:prstGeom prst="rect">
            <a:avLst/>
          </a:prstGeom>
        </p:spPr>
        <p:txBody>
          <a:bodyPr vert="horz" lIns="83622" tIns="41811" rIns="83622" bIns="4181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162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907" y="6658162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696A0410-2DA0-4C14-99C8-DD00D6841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7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4"/>
            <a:ext cx="1174496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4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9942" y="2972867"/>
            <a:ext cx="978747" cy="949325"/>
          </a:xfrm>
          <a:custGeom>
            <a:avLst/>
            <a:gdLst/>
            <a:ahLst/>
            <a:cxnLst/>
            <a:rect l="l" t="t" r="r" b="b"/>
            <a:pathLst>
              <a:path w="712469" h="949325">
                <a:moveTo>
                  <a:pt x="511175" y="0"/>
                </a:moveTo>
                <a:lnTo>
                  <a:pt x="19748" y="0"/>
                </a:lnTo>
                <a:lnTo>
                  <a:pt x="12060" y="1549"/>
                </a:lnTo>
                <a:lnTo>
                  <a:pt x="5783" y="5780"/>
                </a:lnTo>
                <a:lnTo>
                  <a:pt x="1551" y="12060"/>
                </a:lnTo>
                <a:lnTo>
                  <a:pt x="0" y="19761"/>
                </a:lnTo>
                <a:lnTo>
                  <a:pt x="0" y="929373"/>
                </a:lnTo>
                <a:lnTo>
                  <a:pt x="1551" y="937070"/>
                </a:lnTo>
                <a:lnTo>
                  <a:pt x="5783" y="943355"/>
                </a:lnTo>
                <a:lnTo>
                  <a:pt x="12060" y="947593"/>
                </a:lnTo>
                <a:lnTo>
                  <a:pt x="19748" y="949147"/>
                </a:lnTo>
                <a:lnTo>
                  <a:pt x="692073" y="949147"/>
                </a:lnTo>
                <a:lnTo>
                  <a:pt x="699785" y="947593"/>
                </a:lnTo>
                <a:lnTo>
                  <a:pt x="706078" y="943355"/>
                </a:lnTo>
                <a:lnTo>
                  <a:pt x="710318" y="937070"/>
                </a:lnTo>
                <a:lnTo>
                  <a:pt x="711873" y="929373"/>
                </a:lnTo>
                <a:lnTo>
                  <a:pt x="711873" y="235838"/>
                </a:lnTo>
                <a:lnTo>
                  <a:pt x="710209" y="231343"/>
                </a:lnTo>
                <a:lnTo>
                  <a:pt x="516712" y="2552"/>
                </a:lnTo>
                <a:lnTo>
                  <a:pt x="511175" y="0"/>
                </a:lnTo>
                <a:close/>
              </a:path>
            </a:pathLst>
          </a:custGeom>
          <a:solidFill>
            <a:srgbClr val="FFC20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186222" y="2972866"/>
            <a:ext cx="272165" cy="237490"/>
          </a:xfrm>
          <a:custGeom>
            <a:avLst/>
            <a:gdLst/>
            <a:ahLst/>
            <a:cxnLst/>
            <a:rect l="l" t="t" r="r" b="b"/>
            <a:pathLst>
              <a:path w="198119" h="237489">
                <a:moveTo>
                  <a:pt x="0" y="0"/>
                </a:moveTo>
                <a:lnTo>
                  <a:pt x="0" y="217512"/>
                </a:lnTo>
                <a:lnTo>
                  <a:pt x="1550" y="225215"/>
                </a:lnTo>
                <a:lnTo>
                  <a:pt x="5781" y="231500"/>
                </a:lnTo>
                <a:lnTo>
                  <a:pt x="12065" y="235734"/>
                </a:lnTo>
                <a:lnTo>
                  <a:pt x="19773" y="237286"/>
                </a:lnTo>
                <a:lnTo>
                  <a:pt x="197739" y="237286"/>
                </a:lnTo>
                <a:lnTo>
                  <a:pt x="0" y="0"/>
                </a:lnTo>
                <a:close/>
              </a:path>
            </a:pathLst>
          </a:custGeom>
          <a:solidFill>
            <a:srgbClr val="F7941E">
              <a:alpha val="34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tio web&#10;&#10;Descripción generada automáticamente con confianza baja">
            <a:extLst>
              <a:ext uri="{FF2B5EF4-FFF2-40B4-BE49-F238E27FC236}">
                <a16:creationId xmlns:a16="http://schemas.microsoft.com/office/drawing/2014/main" id="{B5A5143F-CE0C-6948-B36E-8F8B589A9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97"/>
            <a:ext cx="13817600" cy="77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4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EF34C94-7E96-9341-AD4C-7D2976D8E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97"/>
            <a:ext cx="13817600" cy="77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2043B0D-C7BC-884F-8D6B-FB86A1D65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30"/>
            <a:ext cx="13817600" cy="7768607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5A532B-9F6B-0446-81FD-58BFC76F1E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771" y="2372021"/>
            <a:ext cx="12977389" cy="1384995"/>
          </a:xfrm>
        </p:spPr>
        <p:txBody>
          <a:bodyPr/>
          <a:lstStyle>
            <a:lvl1pPr>
              <a:defRPr>
                <a:solidFill>
                  <a:srgbClr val="02315E"/>
                </a:solidFill>
              </a:defRPr>
            </a:lvl1pPr>
            <a:lvl2pPr>
              <a:defRPr>
                <a:solidFill>
                  <a:srgbClr val="02315E"/>
                </a:solidFill>
              </a:defRPr>
            </a:lvl2pPr>
            <a:lvl3pPr>
              <a:defRPr>
                <a:solidFill>
                  <a:srgbClr val="02315E"/>
                </a:solidFill>
              </a:defRPr>
            </a:lvl3pPr>
            <a:lvl4pPr>
              <a:defRPr>
                <a:solidFill>
                  <a:srgbClr val="02315E"/>
                </a:solidFill>
              </a:defRPr>
            </a:lvl4pPr>
            <a:lvl5pPr>
              <a:defRPr>
                <a:solidFill>
                  <a:srgbClr val="02315E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5B65A98-2BDE-9043-A7F2-C2AF4D2F0C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4772" y="1266614"/>
            <a:ext cx="12977389" cy="2769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rgbClr val="02315E"/>
                </a:solidFill>
              </a:defRPr>
            </a:lvl1pPr>
            <a:lvl2pPr marL="518145" indent="0">
              <a:buFont typeface="Arial" panose="020B0604020202020204" pitchFamily="34" charset="0"/>
              <a:buNone/>
              <a:defRPr/>
            </a:lvl2pPr>
            <a:lvl3pPr marL="1036290" indent="0">
              <a:buFont typeface="Arial" panose="020B0604020202020204" pitchFamily="34" charset="0"/>
              <a:buNone/>
              <a:defRPr/>
            </a:lvl3pPr>
            <a:lvl4pPr marL="1554434" indent="0">
              <a:buFont typeface="Arial" panose="020B0604020202020204" pitchFamily="34" charset="0"/>
              <a:buNone/>
              <a:defRPr/>
            </a:lvl4pPr>
            <a:lvl5pPr marL="2072579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s-HN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34370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42" y="656019"/>
            <a:ext cx="13215713" cy="353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0" y="1787652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2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F650C11-02AB-8FAD-E81C-6E10E816E835}"/>
              </a:ext>
            </a:extLst>
          </p:cNvPr>
          <p:cNvSpPr/>
          <p:nvPr/>
        </p:nvSpPr>
        <p:spPr>
          <a:xfrm>
            <a:off x="10367433" y="6578665"/>
            <a:ext cx="3479799" cy="119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4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5B927-200F-8EB3-8F3C-A073E1229A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0627" y="2587261"/>
            <a:ext cx="7649002" cy="1478795"/>
          </a:xfrm>
        </p:spPr>
        <p:txBody>
          <a:bodyPr anchor="t">
            <a:noAutofit/>
          </a:bodyPr>
          <a:lstStyle/>
          <a:p>
            <a:pPr algn="ctr"/>
            <a:r>
              <a:rPr lang="es-ES_tradnl" sz="4080" dirty="0">
                <a:solidFill>
                  <a:srgbClr val="02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Institucional UNAH Campus Comayagua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98A2E742-EF34-52A9-D2D1-DA3B23836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932" y="6564618"/>
            <a:ext cx="3424868" cy="1193735"/>
          </a:xfrm>
          <a:prstGeom prst="rect">
            <a:avLst/>
          </a:prstGeom>
        </p:spPr>
      </p:pic>
      <p:pic>
        <p:nvPicPr>
          <p:cNvPr id="10" name="Imagen 9" descr="Un jardín de una casa&#10;&#10;Descripción generada automáticamente con confianza media">
            <a:extLst>
              <a:ext uri="{FF2B5EF4-FFF2-40B4-BE49-F238E27FC236}">
                <a16:creationId xmlns:a16="http://schemas.microsoft.com/office/drawing/2014/main" id="{E52141DA-D516-0B91-8CA6-BB5CB50E4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-152" r="32383" b="152"/>
          <a:stretch/>
        </p:blipFill>
        <p:spPr>
          <a:xfrm>
            <a:off x="8394694" y="-34891"/>
            <a:ext cx="5460998" cy="42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BD7CA6C-9081-B581-8429-89DBF3123C09}"/>
              </a:ext>
            </a:extLst>
          </p:cNvPr>
          <p:cNvGrpSpPr/>
          <p:nvPr/>
        </p:nvGrpSpPr>
        <p:grpSpPr>
          <a:xfrm>
            <a:off x="7127995" y="755874"/>
            <a:ext cx="6668428" cy="5867400"/>
            <a:chOff x="5270042" y="242455"/>
            <a:chExt cx="6668428" cy="586740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3B68FD9C-045E-903F-7ED5-3DCFD5305A7B}"/>
                </a:ext>
              </a:extLst>
            </p:cNvPr>
            <p:cNvSpPr/>
            <p:nvPr/>
          </p:nvSpPr>
          <p:spPr>
            <a:xfrm>
              <a:off x="11479035" y="2674836"/>
              <a:ext cx="459105" cy="1011555"/>
            </a:xfrm>
            <a:custGeom>
              <a:avLst/>
              <a:gdLst/>
              <a:ahLst/>
              <a:cxnLst/>
              <a:rect l="l" t="t" r="r" b="b"/>
              <a:pathLst>
                <a:path w="459104" h="1011554">
                  <a:moveTo>
                    <a:pt x="413042" y="0"/>
                  </a:moveTo>
                  <a:lnTo>
                    <a:pt x="305066" y="18630"/>
                  </a:lnTo>
                  <a:lnTo>
                    <a:pt x="317944" y="833069"/>
                  </a:lnTo>
                  <a:lnTo>
                    <a:pt x="0" y="908850"/>
                  </a:lnTo>
                  <a:lnTo>
                    <a:pt x="292900" y="1011059"/>
                  </a:lnTo>
                  <a:lnTo>
                    <a:pt x="458965" y="963993"/>
                  </a:lnTo>
                  <a:lnTo>
                    <a:pt x="458965" y="247738"/>
                  </a:lnTo>
                  <a:lnTo>
                    <a:pt x="413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D37F600-A8D1-72A7-53DF-52BAAFB1DED5}"/>
                </a:ext>
              </a:extLst>
            </p:cNvPr>
            <p:cNvSpPr/>
            <p:nvPr/>
          </p:nvSpPr>
          <p:spPr>
            <a:xfrm>
              <a:off x="11099001" y="3931540"/>
              <a:ext cx="839469" cy="240665"/>
            </a:xfrm>
            <a:custGeom>
              <a:avLst/>
              <a:gdLst/>
              <a:ahLst/>
              <a:cxnLst/>
              <a:rect l="l" t="t" r="r" b="b"/>
              <a:pathLst>
                <a:path w="839470" h="240664">
                  <a:moveTo>
                    <a:pt x="504253" y="0"/>
                  </a:moveTo>
                  <a:lnTo>
                    <a:pt x="0" y="236232"/>
                  </a:lnTo>
                  <a:lnTo>
                    <a:pt x="839000" y="240576"/>
                  </a:lnTo>
                  <a:lnTo>
                    <a:pt x="839000" y="127165"/>
                  </a:lnTo>
                  <a:lnTo>
                    <a:pt x="675106" y="127165"/>
                  </a:lnTo>
                  <a:lnTo>
                    <a:pt x="504253" y="0"/>
                  </a:lnTo>
                  <a:close/>
                </a:path>
                <a:path w="839470" h="240664">
                  <a:moveTo>
                    <a:pt x="839000" y="14147"/>
                  </a:moveTo>
                  <a:lnTo>
                    <a:pt x="675106" y="127165"/>
                  </a:lnTo>
                  <a:lnTo>
                    <a:pt x="839000" y="127165"/>
                  </a:lnTo>
                  <a:lnTo>
                    <a:pt x="839000" y="141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5AE7F2F4-68D0-A051-0E43-4D40B5A34988}"/>
                </a:ext>
              </a:extLst>
            </p:cNvPr>
            <p:cNvSpPr/>
            <p:nvPr/>
          </p:nvSpPr>
          <p:spPr>
            <a:xfrm>
              <a:off x="11265714" y="4249382"/>
              <a:ext cx="672465" cy="229235"/>
            </a:xfrm>
            <a:custGeom>
              <a:avLst/>
              <a:gdLst/>
              <a:ahLst/>
              <a:cxnLst/>
              <a:rect l="l" t="t" r="r" b="b"/>
              <a:pathLst>
                <a:path w="672465" h="229235">
                  <a:moveTo>
                    <a:pt x="672287" y="0"/>
                  </a:moveTo>
                  <a:lnTo>
                    <a:pt x="0" y="0"/>
                  </a:lnTo>
                  <a:lnTo>
                    <a:pt x="493636" y="228790"/>
                  </a:lnTo>
                  <a:lnTo>
                    <a:pt x="672287" y="149898"/>
                  </a:lnTo>
                  <a:lnTo>
                    <a:pt x="6722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F8A6392-11BB-A398-CE72-A6E6888D7BC4}"/>
                </a:ext>
              </a:extLst>
            </p:cNvPr>
            <p:cNvSpPr/>
            <p:nvPr/>
          </p:nvSpPr>
          <p:spPr>
            <a:xfrm>
              <a:off x="10377461" y="2156399"/>
              <a:ext cx="1178560" cy="646430"/>
            </a:xfrm>
            <a:custGeom>
              <a:avLst/>
              <a:gdLst/>
              <a:ahLst/>
              <a:cxnLst/>
              <a:rect l="l" t="t" r="r" b="b"/>
              <a:pathLst>
                <a:path w="1178559" h="646430">
                  <a:moveTo>
                    <a:pt x="764933" y="278050"/>
                  </a:moveTo>
                  <a:lnTo>
                    <a:pt x="797690" y="307911"/>
                  </a:lnTo>
                  <a:lnTo>
                    <a:pt x="824759" y="343138"/>
                  </a:lnTo>
                  <a:lnTo>
                    <a:pt x="845227" y="382969"/>
                  </a:lnTo>
                  <a:lnTo>
                    <a:pt x="858178" y="426636"/>
                  </a:lnTo>
                  <a:lnTo>
                    <a:pt x="862698" y="473376"/>
                  </a:lnTo>
                  <a:lnTo>
                    <a:pt x="857760" y="522442"/>
                  </a:lnTo>
                  <a:lnTo>
                    <a:pt x="843629" y="568228"/>
                  </a:lnTo>
                  <a:lnTo>
                    <a:pt x="821325" y="609720"/>
                  </a:lnTo>
                  <a:lnTo>
                    <a:pt x="791870" y="645906"/>
                  </a:lnTo>
                  <a:lnTo>
                    <a:pt x="844193" y="633459"/>
                  </a:lnTo>
                  <a:lnTo>
                    <a:pt x="894650" y="618055"/>
                  </a:lnTo>
                  <a:lnTo>
                    <a:pt x="943050" y="599757"/>
                  </a:lnTo>
                  <a:lnTo>
                    <a:pt x="989205" y="578630"/>
                  </a:lnTo>
                  <a:lnTo>
                    <a:pt x="1032923" y="554740"/>
                  </a:lnTo>
                  <a:lnTo>
                    <a:pt x="1074015" y="528152"/>
                  </a:lnTo>
                  <a:lnTo>
                    <a:pt x="1112291" y="498929"/>
                  </a:lnTo>
                  <a:lnTo>
                    <a:pt x="1145498" y="482955"/>
                  </a:lnTo>
                  <a:lnTo>
                    <a:pt x="1161822" y="474772"/>
                  </a:lnTo>
                  <a:lnTo>
                    <a:pt x="1177963" y="465934"/>
                  </a:lnTo>
                  <a:lnTo>
                    <a:pt x="1162761" y="422447"/>
                  </a:lnTo>
                  <a:lnTo>
                    <a:pt x="1144537" y="380320"/>
                  </a:lnTo>
                  <a:lnTo>
                    <a:pt x="1123348" y="339682"/>
                  </a:lnTo>
                  <a:lnTo>
                    <a:pt x="1123028" y="339163"/>
                  </a:lnTo>
                  <a:lnTo>
                    <a:pt x="966101" y="339163"/>
                  </a:lnTo>
                  <a:lnTo>
                    <a:pt x="918752" y="319573"/>
                  </a:lnTo>
                  <a:lnTo>
                    <a:pt x="869422" y="302777"/>
                  </a:lnTo>
                  <a:lnTo>
                    <a:pt x="818140" y="288896"/>
                  </a:lnTo>
                  <a:lnTo>
                    <a:pt x="764933" y="278050"/>
                  </a:lnTo>
                  <a:close/>
                </a:path>
                <a:path w="1178559" h="646430">
                  <a:moveTo>
                    <a:pt x="830915" y="72943"/>
                  </a:moveTo>
                  <a:lnTo>
                    <a:pt x="408416" y="72943"/>
                  </a:lnTo>
                  <a:lnTo>
                    <a:pt x="458892" y="75264"/>
                  </a:lnTo>
                  <a:lnTo>
                    <a:pt x="509020" y="80680"/>
                  </a:lnTo>
                  <a:lnTo>
                    <a:pt x="558679" y="89257"/>
                  </a:lnTo>
                  <a:lnTo>
                    <a:pt x="607745" y="101063"/>
                  </a:lnTo>
                  <a:lnTo>
                    <a:pt x="657098" y="116458"/>
                  </a:lnTo>
                  <a:lnTo>
                    <a:pt x="704164" y="134947"/>
                  </a:lnTo>
                  <a:lnTo>
                    <a:pt x="748901" y="156389"/>
                  </a:lnTo>
                  <a:lnTo>
                    <a:pt x="791268" y="180643"/>
                  </a:lnTo>
                  <a:lnTo>
                    <a:pt x="831224" y="207569"/>
                  </a:lnTo>
                  <a:lnTo>
                    <a:pt x="868727" y="237025"/>
                  </a:lnTo>
                  <a:lnTo>
                    <a:pt x="903735" y="268869"/>
                  </a:lnTo>
                  <a:lnTo>
                    <a:pt x="936207" y="302963"/>
                  </a:lnTo>
                  <a:lnTo>
                    <a:pt x="966101" y="339163"/>
                  </a:lnTo>
                  <a:lnTo>
                    <a:pt x="1123028" y="339163"/>
                  </a:lnTo>
                  <a:lnTo>
                    <a:pt x="1099256" y="300666"/>
                  </a:lnTo>
                  <a:lnTo>
                    <a:pt x="1072320" y="263403"/>
                  </a:lnTo>
                  <a:lnTo>
                    <a:pt x="1042599" y="228024"/>
                  </a:lnTo>
                  <a:lnTo>
                    <a:pt x="1010153" y="194661"/>
                  </a:lnTo>
                  <a:lnTo>
                    <a:pt x="975041" y="163444"/>
                  </a:lnTo>
                  <a:lnTo>
                    <a:pt x="937325" y="134504"/>
                  </a:lnTo>
                  <a:lnTo>
                    <a:pt x="897062" y="107974"/>
                  </a:lnTo>
                  <a:lnTo>
                    <a:pt x="854313" y="83985"/>
                  </a:lnTo>
                  <a:lnTo>
                    <a:pt x="830915" y="72943"/>
                  </a:lnTo>
                  <a:close/>
                </a:path>
                <a:path w="1178559" h="646430">
                  <a:moveTo>
                    <a:pt x="518090" y="0"/>
                  </a:moveTo>
                  <a:lnTo>
                    <a:pt x="469112" y="25"/>
                  </a:lnTo>
                  <a:lnTo>
                    <a:pt x="420149" y="2800"/>
                  </a:lnTo>
                  <a:lnTo>
                    <a:pt x="371321" y="8263"/>
                  </a:lnTo>
                  <a:lnTo>
                    <a:pt x="322748" y="16357"/>
                  </a:lnTo>
                  <a:lnTo>
                    <a:pt x="274552" y="27022"/>
                  </a:lnTo>
                  <a:lnTo>
                    <a:pt x="226851" y="40197"/>
                  </a:lnTo>
                  <a:lnTo>
                    <a:pt x="179767" y="55825"/>
                  </a:lnTo>
                  <a:lnTo>
                    <a:pt x="133419" y="73844"/>
                  </a:lnTo>
                  <a:lnTo>
                    <a:pt x="87929" y="94197"/>
                  </a:lnTo>
                  <a:lnTo>
                    <a:pt x="43415" y="116824"/>
                  </a:lnTo>
                  <a:lnTo>
                    <a:pt x="0" y="141665"/>
                  </a:lnTo>
                  <a:lnTo>
                    <a:pt x="1981" y="146415"/>
                  </a:lnTo>
                  <a:lnTo>
                    <a:pt x="4559" y="152270"/>
                  </a:lnTo>
                  <a:lnTo>
                    <a:pt x="6730" y="157705"/>
                  </a:lnTo>
                  <a:lnTo>
                    <a:pt x="55596" y="137692"/>
                  </a:lnTo>
                  <a:lnTo>
                    <a:pt x="105090" y="120235"/>
                  </a:lnTo>
                  <a:lnTo>
                    <a:pt x="155091" y="105401"/>
                  </a:lnTo>
                  <a:lnTo>
                    <a:pt x="205475" y="93259"/>
                  </a:lnTo>
                  <a:lnTo>
                    <a:pt x="256122" y="83875"/>
                  </a:lnTo>
                  <a:lnTo>
                    <a:pt x="306909" y="77316"/>
                  </a:lnTo>
                  <a:lnTo>
                    <a:pt x="357715" y="73650"/>
                  </a:lnTo>
                  <a:lnTo>
                    <a:pt x="408416" y="72943"/>
                  </a:lnTo>
                  <a:lnTo>
                    <a:pt x="830915" y="72943"/>
                  </a:lnTo>
                  <a:lnTo>
                    <a:pt x="809137" y="62667"/>
                  </a:lnTo>
                  <a:lnTo>
                    <a:pt x="761595" y="44152"/>
                  </a:lnTo>
                  <a:lnTo>
                    <a:pt x="711746" y="28572"/>
                  </a:lnTo>
                  <a:lnTo>
                    <a:pt x="663911" y="17009"/>
                  </a:lnTo>
                  <a:lnTo>
                    <a:pt x="615610" y="8432"/>
                  </a:lnTo>
                  <a:lnTo>
                    <a:pt x="566963" y="2782"/>
                  </a:lnTo>
                  <a:lnTo>
                    <a:pt x="51809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9F29B7AD-D2E6-217D-2F4E-8040196B9368}"/>
                </a:ext>
              </a:extLst>
            </p:cNvPr>
            <p:cNvSpPr/>
            <p:nvPr/>
          </p:nvSpPr>
          <p:spPr>
            <a:xfrm>
              <a:off x="10490200" y="2438400"/>
              <a:ext cx="378460" cy="368300"/>
            </a:xfrm>
            <a:custGeom>
              <a:avLst/>
              <a:gdLst/>
              <a:ahLst/>
              <a:cxnLst/>
              <a:rect l="l" t="t" r="r" b="b"/>
              <a:pathLst>
                <a:path w="378459" h="368300">
                  <a:moveTo>
                    <a:pt x="378066" y="0"/>
                  </a:moveTo>
                  <a:lnTo>
                    <a:pt x="328351" y="10594"/>
                  </a:lnTo>
                  <a:lnTo>
                    <a:pt x="280199" y="24063"/>
                  </a:lnTo>
                  <a:lnTo>
                    <a:pt x="233767" y="40263"/>
                  </a:lnTo>
                  <a:lnTo>
                    <a:pt x="189209" y="59050"/>
                  </a:lnTo>
                  <a:lnTo>
                    <a:pt x="146683" y="80283"/>
                  </a:lnTo>
                  <a:lnTo>
                    <a:pt x="106342" y="103818"/>
                  </a:lnTo>
                  <a:lnTo>
                    <a:pt x="68344" y="129511"/>
                  </a:lnTo>
                  <a:lnTo>
                    <a:pt x="32845" y="157221"/>
                  </a:lnTo>
                  <a:lnTo>
                    <a:pt x="0" y="186804"/>
                  </a:lnTo>
                  <a:lnTo>
                    <a:pt x="34885" y="218264"/>
                  </a:lnTo>
                  <a:lnTo>
                    <a:pt x="72757" y="247422"/>
                  </a:lnTo>
                  <a:lnTo>
                    <a:pt x="113411" y="274167"/>
                  </a:lnTo>
                  <a:lnTo>
                    <a:pt x="156641" y="298389"/>
                  </a:lnTo>
                  <a:lnTo>
                    <a:pt x="202244" y="319979"/>
                  </a:lnTo>
                  <a:lnTo>
                    <a:pt x="250013" y="338826"/>
                  </a:lnTo>
                  <a:lnTo>
                    <a:pt x="299744" y="354822"/>
                  </a:lnTo>
                  <a:lnTo>
                    <a:pt x="351231" y="367855"/>
                  </a:lnTo>
                  <a:lnTo>
                    <a:pt x="321877" y="331460"/>
                  </a:lnTo>
                  <a:lnTo>
                    <a:pt x="299708" y="289991"/>
                  </a:lnTo>
                  <a:lnTo>
                    <a:pt x="285696" y="244322"/>
                  </a:lnTo>
                  <a:lnTo>
                    <a:pt x="280809" y="195325"/>
                  </a:lnTo>
                  <a:lnTo>
                    <a:pt x="285306" y="148878"/>
                  </a:lnTo>
                  <a:lnTo>
                    <a:pt x="298189" y="105357"/>
                  </a:lnTo>
                  <a:lnTo>
                    <a:pt x="318550" y="65526"/>
                  </a:lnTo>
                  <a:lnTo>
                    <a:pt x="345479" y="30152"/>
                  </a:lnTo>
                  <a:lnTo>
                    <a:pt x="3780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CE45858-0EC8-694A-921B-E21C373A45B9}"/>
                </a:ext>
              </a:extLst>
            </p:cNvPr>
            <p:cNvSpPr/>
            <p:nvPr/>
          </p:nvSpPr>
          <p:spPr>
            <a:xfrm>
              <a:off x="10820401" y="2457246"/>
              <a:ext cx="346075" cy="345440"/>
            </a:xfrm>
            <a:custGeom>
              <a:avLst/>
              <a:gdLst/>
              <a:ahLst/>
              <a:cxnLst/>
              <a:rect l="l" t="t" r="r" b="b"/>
              <a:pathLst>
                <a:path w="346075" h="345439">
                  <a:moveTo>
                    <a:pt x="172542" y="0"/>
                  </a:moveTo>
                  <a:lnTo>
                    <a:pt x="126706" y="6170"/>
                  </a:lnTo>
                  <a:lnTo>
                    <a:pt x="85498" y="23580"/>
                  </a:lnTo>
                  <a:lnTo>
                    <a:pt x="50571" y="50574"/>
                  </a:lnTo>
                  <a:lnTo>
                    <a:pt x="23577" y="85500"/>
                  </a:lnTo>
                  <a:lnTo>
                    <a:pt x="6169" y="126703"/>
                  </a:lnTo>
                  <a:lnTo>
                    <a:pt x="0" y="172529"/>
                  </a:lnTo>
                  <a:lnTo>
                    <a:pt x="6169" y="218391"/>
                  </a:lnTo>
                  <a:lnTo>
                    <a:pt x="23577" y="259603"/>
                  </a:lnTo>
                  <a:lnTo>
                    <a:pt x="50571" y="294522"/>
                  </a:lnTo>
                  <a:lnTo>
                    <a:pt x="85498" y="321501"/>
                  </a:lnTo>
                  <a:lnTo>
                    <a:pt x="126706" y="338895"/>
                  </a:lnTo>
                  <a:lnTo>
                    <a:pt x="172542" y="345059"/>
                  </a:lnTo>
                  <a:lnTo>
                    <a:pt x="218409" y="338895"/>
                  </a:lnTo>
                  <a:lnTo>
                    <a:pt x="259705" y="321501"/>
                  </a:lnTo>
                  <a:lnTo>
                    <a:pt x="294749" y="294522"/>
                  </a:lnTo>
                  <a:lnTo>
                    <a:pt x="321861" y="259603"/>
                  </a:lnTo>
                  <a:lnTo>
                    <a:pt x="339360" y="218391"/>
                  </a:lnTo>
                  <a:lnTo>
                    <a:pt x="345567" y="172529"/>
                  </a:lnTo>
                  <a:lnTo>
                    <a:pt x="339360" y="126703"/>
                  </a:lnTo>
                  <a:lnTo>
                    <a:pt x="321861" y="85500"/>
                  </a:lnTo>
                  <a:lnTo>
                    <a:pt x="294749" y="50574"/>
                  </a:lnTo>
                  <a:lnTo>
                    <a:pt x="259705" y="23580"/>
                  </a:lnTo>
                  <a:lnTo>
                    <a:pt x="218409" y="6170"/>
                  </a:lnTo>
                  <a:lnTo>
                    <a:pt x="1725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271C2617-6EB7-B024-CDDB-4CD83D233A74}"/>
                </a:ext>
              </a:extLst>
            </p:cNvPr>
            <p:cNvSpPr/>
            <p:nvPr/>
          </p:nvSpPr>
          <p:spPr>
            <a:xfrm>
              <a:off x="5270042" y="242455"/>
              <a:ext cx="6668134" cy="5867400"/>
            </a:xfrm>
            <a:custGeom>
              <a:avLst/>
              <a:gdLst/>
              <a:ahLst/>
              <a:cxnLst/>
              <a:rect l="l" t="t" r="r" b="b"/>
              <a:pathLst>
                <a:path w="6668134" h="5867400">
                  <a:moveTo>
                    <a:pt x="4656614" y="3314700"/>
                  </a:moveTo>
                  <a:lnTo>
                    <a:pt x="4529785" y="3314700"/>
                  </a:lnTo>
                  <a:lnTo>
                    <a:pt x="4533135" y="3327400"/>
                  </a:lnTo>
                  <a:lnTo>
                    <a:pt x="4536540" y="3340100"/>
                  </a:lnTo>
                  <a:lnTo>
                    <a:pt x="4540056" y="3352800"/>
                  </a:lnTo>
                  <a:lnTo>
                    <a:pt x="4543742" y="3365500"/>
                  </a:lnTo>
                  <a:lnTo>
                    <a:pt x="4558373" y="3429000"/>
                  </a:lnTo>
                  <a:lnTo>
                    <a:pt x="4574249" y="3479800"/>
                  </a:lnTo>
                  <a:lnTo>
                    <a:pt x="4591460" y="3530600"/>
                  </a:lnTo>
                  <a:lnTo>
                    <a:pt x="4610100" y="3581400"/>
                  </a:lnTo>
                  <a:lnTo>
                    <a:pt x="0" y="5816600"/>
                  </a:lnTo>
                  <a:lnTo>
                    <a:pt x="0" y="5867400"/>
                  </a:lnTo>
                  <a:lnTo>
                    <a:pt x="170611" y="5867400"/>
                  </a:lnTo>
                  <a:lnTo>
                    <a:pt x="4657051" y="3695700"/>
                  </a:lnTo>
                  <a:lnTo>
                    <a:pt x="4797196" y="3695700"/>
                  </a:lnTo>
                  <a:lnTo>
                    <a:pt x="4781359" y="3670300"/>
                  </a:lnTo>
                  <a:lnTo>
                    <a:pt x="4775114" y="3657600"/>
                  </a:lnTo>
                  <a:lnTo>
                    <a:pt x="4761857" y="3619500"/>
                  </a:lnTo>
                  <a:lnTo>
                    <a:pt x="4742726" y="3581400"/>
                  </a:lnTo>
                  <a:lnTo>
                    <a:pt x="4724637" y="3530600"/>
                  </a:lnTo>
                  <a:lnTo>
                    <a:pt x="4707771" y="3479800"/>
                  </a:lnTo>
                  <a:lnTo>
                    <a:pt x="4692133" y="3441700"/>
                  </a:lnTo>
                  <a:lnTo>
                    <a:pt x="4677728" y="3390900"/>
                  </a:lnTo>
                  <a:lnTo>
                    <a:pt x="4664562" y="3340100"/>
                  </a:lnTo>
                  <a:lnTo>
                    <a:pt x="4656614" y="3314700"/>
                  </a:lnTo>
                  <a:close/>
                </a:path>
                <a:path w="6668134" h="5867400">
                  <a:moveTo>
                    <a:pt x="5079827" y="4127500"/>
                  </a:moveTo>
                  <a:lnTo>
                    <a:pt x="4926253" y="4127500"/>
                  </a:lnTo>
                  <a:lnTo>
                    <a:pt x="4955820" y="4165600"/>
                  </a:lnTo>
                  <a:lnTo>
                    <a:pt x="4986011" y="4203700"/>
                  </a:lnTo>
                  <a:lnTo>
                    <a:pt x="5016979" y="4241800"/>
                  </a:lnTo>
                  <a:lnTo>
                    <a:pt x="5048880" y="4279900"/>
                  </a:lnTo>
                  <a:lnTo>
                    <a:pt x="5081866" y="4305300"/>
                  </a:lnTo>
                  <a:lnTo>
                    <a:pt x="5182248" y="4406900"/>
                  </a:lnTo>
                  <a:lnTo>
                    <a:pt x="5220774" y="4432300"/>
                  </a:lnTo>
                  <a:lnTo>
                    <a:pt x="5259970" y="4457700"/>
                  </a:lnTo>
                  <a:lnTo>
                    <a:pt x="5299671" y="4495800"/>
                  </a:lnTo>
                  <a:lnTo>
                    <a:pt x="5309069" y="4495800"/>
                  </a:lnTo>
                  <a:lnTo>
                    <a:pt x="4377055" y="5867400"/>
                  </a:lnTo>
                  <a:lnTo>
                    <a:pt x="4525314" y="5867400"/>
                  </a:lnTo>
                  <a:lnTo>
                    <a:pt x="5409209" y="4572000"/>
                  </a:lnTo>
                  <a:lnTo>
                    <a:pt x="5658161" y="4572000"/>
                  </a:lnTo>
                  <a:lnTo>
                    <a:pt x="5592107" y="4533900"/>
                  </a:lnTo>
                  <a:lnTo>
                    <a:pt x="5506448" y="4483100"/>
                  </a:lnTo>
                  <a:lnTo>
                    <a:pt x="5464633" y="4457700"/>
                  </a:lnTo>
                  <a:lnTo>
                    <a:pt x="5423509" y="4432300"/>
                  </a:lnTo>
                  <a:lnTo>
                    <a:pt x="5383088" y="4406900"/>
                  </a:lnTo>
                  <a:lnTo>
                    <a:pt x="5343380" y="4368800"/>
                  </a:lnTo>
                  <a:lnTo>
                    <a:pt x="5304398" y="4343400"/>
                  </a:lnTo>
                  <a:lnTo>
                    <a:pt x="5266152" y="4305300"/>
                  </a:lnTo>
                  <a:lnTo>
                    <a:pt x="5228653" y="4279900"/>
                  </a:lnTo>
                  <a:lnTo>
                    <a:pt x="5135748" y="4178300"/>
                  </a:lnTo>
                  <a:lnTo>
                    <a:pt x="5101792" y="4152900"/>
                  </a:lnTo>
                  <a:lnTo>
                    <a:pt x="5079827" y="4127500"/>
                  </a:lnTo>
                  <a:close/>
                </a:path>
                <a:path w="6668134" h="5867400">
                  <a:moveTo>
                    <a:pt x="5658161" y="4572000"/>
                  </a:moveTo>
                  <a:lnTo>
                    <a:pt x="5409209" y="4572000"/>
                  </a:lnTo>
                  <a:lnTo>
                    <a:pt x="5451833" y="4597400"/>
                  </a:lnTo>
                  <a:lnTo>
                    <a:pt x="5539134" y="4648200"/>
                  </a:lnTo>
                  <a:lnTo>
                    <a:pt x="5629138" y="4699000"/>
                  </a:lnTo>
                  <a:lnTo>
                    <a:pt x="5675142" y="4711700"/>
                  </a:lnTo>
                  <a:lnTo>
                    <a:pt x="5721807" y="4737100"/>
                  </a:lnTo>
                  <a:lnTo>
                    <a:pt x="5816879" y="4775200"/>
                  </a:lnTo>
                  <a:lnTo>
                    <a:pt x="5838213" y="4787900"/>
                  </a:lnTo>
                  <a:lnTo>
                    <a:pt x="5859938" y="4787900"/>
                  </a:lnTo>
                  <a:lnTo>
                    <a:pt x="5881701" y="4800600"/>
                  </a:lnTo>
                  <a:lnTo>
                    <a:pt x="5910084" y="4800600"/>
                  </a:lnTo>
                  <a:lnTo>
                    <a:pt x="5695353" y="5664200"/>
                  </a:lnTo>
                  <a:lnTo>
                    <a:pt x="5814415" y="5689600"/>
                  </a:lnTo>
                  <a:lnTo>
                    <a:pt x="6027254" y="4838700"/>
                  </a:lnTo>
                  <a:lnTo>
                    <a:pt x="6667957" y="4838700"/>
                  </a:lnTo>
                  <a:lnTo>
                    <a:pt x="6667957" y="4775200"/>
                  </a:lnTo>
                  <a:lnTo>
                    <a:pt x="6493865" y="4775200"/>
                  </a:lnTo>
                  <a:lnTo>
                    <a:pt x="6341249" y="4762500"/>
                  </a:lnTo>
                  <a:lnTo>
                    <a:pt x="6272796" y="4762500"/>
                  </a:lnTo>
                  <a:lnTo>
                    <a:pt x="6114417" y="4724400"/>
                  </a:lnTo>
                  <a:lnTo>
                    <a:pt x="6062532" y="4724400"/>
                  </a:lnTo>
                  <a:lnTo>
                    <a:pt x="6011153" y="4711700"/>
                  </a:lnTo>
                  <a:lnTo>
                    <a:pt x="5960311" y="4686300"/>
                  </a:lnTo>
                  <a:lnTo>
                    <a:pt x="5860364" y="4660900"/>
                  </a:lnTo>
                  <a:lnTo>
                    <a:pt x="5771222" y="4622800"/>
                  </a:lnTo>
                  <a:lnTo>
                    <a:pt x="5725497" y="4597400"/>
                  </a:lnTo>
                  <a:lnTo>
                    <a:pt x="5680395" y="4584700"/>
                  </a:lnTo>
                  <a:lnTo>
                    <a:pt x="5658161" y="4572000"/>
                  </a:lnTo>
                  <a:close/>
                </a:path>
                <a:path w="6668134" h="5867400">
                  <a:moveTo>
                    <a:pt x="6667957" y="4838700"/>
                  </a:moveTo>
                  <a:lnTo>
                    <a:pt x="6027254" y="4838700"/>
                  </a:lnTo>
                  <a:lnTo>
                    <a:pt x="6117931" y="4864100"/>
                  </a:lnTo>
                  <a:lnTo>
                    <a:pt x="6163908" y="4864100"/>
                  </a:lnTo>
                  <a:lnTo>
                    <a:pt x="6210178" y="4876800"/>
                  </a:lnTo>
                  <a:lnTo>
                    <a:pt x="6256642" y="4876800"/>
                  </a:lnTo>
                  <a:lnTo>
                    <a:pt x="6329248" y="4889500"/>
                  </a:lnTo>
                  <a:lnTo>
                    <a:pt x="6491681" y="4902200"/>
                  </a:lnTo>
                  <a:lnTo>
                    <a:pt x="6577761" y="4902200"/>
                  </a:lnTo>
                  <a:lnTo>
                    <a:pt x="6642734" y="4889500"/>
                  </a:lnTo>
                  <a:lnTo>
                    <a:pt x="6667957" y="4889500"/>
                  </a:lnTo>
                  <a:lnTo>
                    <a:pt x="6667957" y="4838700"/>
                  </a:lnTo>
                  <a:close/>
                </a:path>
                <a:path w="6668134" h="5867400">
                  <a:moveTo>
                    <a:pt x="6667957" y="4762500"/>
                  </a:moveTo>
                  <a:lnTo>
                    <a:pt x="6660189" y="4762500"/>
                  </a:lnTo>
                  <a:lnTo>
                    <a:pt x="6601180" y="4775200"/>
                  </a:lnTo>
                  <a:lnTo>
                    <a:pt x="6667957" y="4775200"/>
                  </a:lnTo>
                  <a:lnTo>
                    <a:pt x="6667957" y="4762500"/>
                  </a:lnTo>
                  <a:close/>
                </a:path>
                <a:path w="6668134" h="5867400">
                  <a:moveTo>
                    <a:pt x="4797196" y="3695700"/>
                  </a:moveTo>
                  <a:lnTo>
                    <a:pt x="4657051" y="3695700"/>
                  </a:lnTo>
                  <a:lnTo>
                    <a:pt x="4667364" y="3721100"/>
                  </a:lnTo>
                  <a:lnTo>
                    <a:pt x="4684293" y="3759200"/>
                  </a:lnTo>
                  <a:lnTo>
                    <a:pt x="4707839" y="3797300"/>
                  </a:lnTo>
                  <a:lnTo>
                    <a:pt x="4732651" y="3848100"/>
                  </a:lnTo>
                  <a:lnTo>
                    <a:pt x="4758624" y="3886200"/>
                  </a:lnTo>
                  <a:lnTo>
                    <a:pt x="4785655" y="3937000"/>
                  </a:lnTo>
                  <a:lnTo>
                    <a:pt x="4813639" y="3975100"/>
                  </a:lnTo>
                  <a:lnTo>
                    <a:pt x="4842471" y="4025900"/>
                  </a:lnTo>
                  <a:lnTo>
                    <a:pt x="4848110" y="4025900"/>
                  </a:lnTo>
                  <a:lnTo>
                    <a:pt x="4850879" y="4038600"/>
                  </a:lnTo>
                  <a:lnTo>
                    <a:pt x="4133303" y="4470400"/>
                  </a:lnTo>
                  <a:lnTo>
                    <a:pt x="4196283" y="4572000"/>
                  </a:lnTo>
                  <a:lnTo>
                    <a:pt x="4926253" y="4127500"/>
                  </a:lnTo>
                  <a:lnTo>
                    <a:pt x="5079827" y="4127500"/>
                  </a:lnTo>
                  <a:lnTo>
                    <a:pt x="5036917" y="4076700"/>
                  </a:lnTo>
                  <a:lnTo>
                    <a:pt x="5006019" y="4038600"/>
                  </a:lnTo>
                  <a:lnTo>
                    <a:pt x="4976162" y="4000500"/>
                  </a:lnTo>
                  <a:lnTo>
                    <a:pt x="4947357" y="3949700"/>
                  </a:lnTo>
                  <a:lnTo>
                    <a:pt x="4919614" y="3911600"/>
                  </a:lnTo>
                  <a:lnTo>
                    <a:pt x="4892943" y="3873500"/>
                  </a:lnTo>
                  <a:lnTo>
                    <a:pt x="4867355" y="3835400"/>
                  </a:lnTo>
                  <a:lnTo>
                    <a:pt x="4842861" y="3784600"/>
                  </a:lnTo>
                  <a:lnTo>
                    <a:pt x="4819471" y="3746500"/>
                  </a:lnTo>
                  <a:lnTo>
                    <a:pt x="4797196" y="3695700"/>
                  </a:lnTo>
                  <a:close/>
                </a:path>
                <a:path w="6668134" h="5867400">
                  <a:moveTo>
                    <a:pt x="3594785" y="1981200"/>
                  </a:moveTo>
                  <a:lnTo>
                    <a:pt x="3564864" y="2108200"/>
                  </a:lnTo>
                  <a:lnTo>
                    <a:pt x="4542853" y="2349500"/>
                  </a:lnTo>
                  <a:lnTo>
                    <a:pt x="4530708" y="2400300"/>
                  </a:lnTo>
                  <a:lnTo>
                    <a:pt x="4519766" y="2451100"/>
                  </a:lnTo>
                  <a:lnTo>
                    <a:pt x="4510070" y="2501900"/>
                  </a:lnTo>
                  <a:lnTo>
                    <a:pt x="4501661" y="2552700"/>
                  </a:lnTo>
                  <a:lnTo>
                    <a:pt x="4494583" y="2603500"/>
                  </a:lnTo>
                  <a:lnTo>
                    <a:pt x="4488878" y="2641600"/>
                  </a:lnTo>
                  <a:lnTo>
                    <a:pt x="4488281" y="2654300"/>
                  </a:lnTo>
                  <a:lnTo>
                    <a:pt x="4487887" y="2654300"/>
                  </a:lnTo>
                  <a:lnTo>
                    <a:pt x="4487392" y="2667000"/>
                  </a:lnTo>
                  <a:lnTo>
                    <a:pt x="648652" y="2667000"/>
                  </a:lnTo>
                  <a:lnTo>
                    <a:pt x="648652" y="2794000"/>
                  </a:lnTo>
                  <a:lnTo>
                    <a:pt x="4479163" y="2794000"/>
                  </a:lnTo>
                  <a:lnTo>
                    <a:pt x="4478263" y="2806700"/>
                  </a:lnTo>
                  <a:lnTo>
                    <a:pt x="4477437" y="2819400"/>
                  </a:lnTo>
                  <a:lnTo>
                    <a:pt x="4476832" y="2844800"/>
                  </a:lnTo>
                  <a:lnTo>
                    <a:pt x="4476597" y="2857500"/>
                  </a:lnTo>
                  <a:lnTo>
                    <a:pt x="4479467" y="2959100"/>
                  </a:lnTo>
                  <a:lnTo>
                    <a:pt x="4482823" y="3009900"/>
                  </a:lnTo>
                  <a:lnTo>
                    <a:pt x="4487899" y="3073400"/>
                  </a:lnTo>
                  <a:lnTo>
                    <a:pt x="4494553" y="3124200"/>
                  </a:lnTo>
                  <a:lnTo>
                    <a:pt x="4502645" y="3175000"/>
                  </a:lnTo>
                  <a:lnTo>
                    <a:pt x="4503635" y="3175000"/>
                  </a:lnTo>
                  <a:lnTo>
                    <a:pt x="4504918" y="3187700"/>
                  </a:lnTo>
                  <a:lnTo>
                    <a:pt x="4506010" y="3187700"/>
                  </a:lnTo>
                  <a:lnTo>
                    <a:pt x="3587750" y="3454400"/>
                  </a:lnTo>
                  <a:lnTo>
                    <a:pt x="3621722" y="3568700"/>
                  </a:lnTo>
                  <a:lnTo>
                    <a:pt x="4529785" y="3314700"/>
                  </a:lnTo>
                  <a:lnTo>
                    <a:pt x="4656614" y="3314700"/>
                  </a:lnTo>
                  <a:lnTo>
                    <a:pt x="4652640" y="3302000"/>
                  </a:lnTo>
                  <a:lnTo>
                    <a:pt x="4641967" y="3251200"/>
                  </a:lnTo>
                  <a:lnTo>
                    <a:pt x="4632549" y="3200400"/>
                  </a:lnTo>
                  <a:lnTo>
                    <a:pt x="4624390" y="3149600"/>
                  </a:lnTo>
                  <a:lnTo>
                    <a:pt x="4617497" y="3098800"/>
                  </a:lnTo>
                  <a:lnTo>
                    <a:pt x="4611874" y="3048000"/>
                  </a:lnTo>
                  <a:lnTo>
                    <a:pt x="4607527" y="3009900"/>
                  </a:lnTo>
                  <a:lnTo>
                    <a:pt x="4604461" y="2959100"/>
                  </a:lnTo>
                  <a:lnTo>
                    <a:pt x="4601794" y="2857500"/>
                  </a:lnTo>
                  <a:lnTo>
                    <a:pt x="4602488" y="2806700"/>
                  </a:lnTo>
                  <a:lnTo>
                    <a:pt x="4604570" y="2755900"/>
                  </a:lnTo>
                  <a:lnTo>
                    <a:pt x="4608033" y="2705100"/>
                  </a:lnTo>
                  <a:lnTo>
                    <a:pt x="4612875" y="2654300"/>
                  </a:lnTo>
                  <a:lnTo>
                    <a:pt x="4619091" y="2603500"/>
                  </a:lnTo>
                  <a:lnTo>
                    <a:pt x="4626678" y="2552700"/>
                  </a:lnTo>
                  <a:lnTo>
                    <a:pt x="4635630" y="2501900"/>
                  </a:lnTo>
                  <a:lnTo>
                    <a:pt x="4645945" y="2451100"/>
                  </a:lnTo>
                  <a:lnTo>
                    <a:pt x="4657617" y="2400300"/>
                  </a:lnTo>
                  <a:lnTo>
                    <a:pt x="4670643" y="2349500"/>
                  </a:lnTo>
                  <a:lnTo>
                    <a:pt x="4685018" y="2298700"/>
                  </a:lnTo>
                  <a:lnTo>
                    <a:pt x="4700739" y="2247900"/>
                  </a:lnTo>
                  <a:lnTo>
                    <a:pt x="4705707" y="2235200"/>
                  </a:lnTo>
                  <a:lnTo>
                    <a:pt x="4575949" y="2235200"/>
                  </a:lnTo>
                  <a:lnTo>
                    <a:pt x="3594785" y="1981200"/>
                  </a:lnTo>
                  <a:close/>
                </a:path>
                <a:path w="6668134" h="5867400">
                  <a:moveTo>
                    <a:pt x="2681185" y="698500"/>
                  </a:moveTo>
                  <a:lnTo>
                    <a:pt x="2625128" y="812800"/>
                  </a:lnTo>
                  <a:lnTo>
                    <a:pt x="4724704" y="1879600"/>
                  </a:lnTo>
                  <a:lnTo>
                    <a:pt x="4705786" y="1917700"/>
                  </a:lnTo>
                  <a:lnTo>
                    <a:pt x="4687344" y="1955800"/>
                  </a:lnTo>
                  <a:lnTo>
                    <a:pt x="4669555" y="1993900"/>
                  </a:lnTo>
                  <a:lnTo>
                    <a:pt x="4652594" y="2032000"/>
                  </a:lnTo>
                  <a:lnTo>
                    <a:pt x="4613859" y="2120900"/>
                  </a:lnTo>
                  <a:lnTo>
                    <a:pt x="4581575" y="2209800"/>
                  </a:lnTo>
                  <a:lnTo>
                    <a:pt x="4580788" y="2209800"/>
                  </a:lnTo>
                  <a:lnTo>
                    <a:pt x="4579112" y="2222500"/>
                  </a:lnTo>
                  <a:lnTo>
                    <a:pt x="4575949" y="2235200"/>
                  </a:lnTo>
                  <a:lnTo>
                    <a:pt x="4705707" y="2235200"/>
                  </a:lnTo>
                  <a:lnTo>
                    <a:pt x="4730546" y="2171700"/>
                  </a:lnTo>
                  <a:lnTo>
                    <a:pt x="4767097" y="2082800"/>
                  </a:lnTo>
                  <a:lnTo>
                    <a:pt x="4789162" y="2032000"/>
                  </a:lnTo>
                  <a:lnTo>
                    <a:pt x="4812470" y="1981200"/>
                  </a:lnTo>
                  <a:lnTo>
                    <a:pt x="4837012" y="1943100"/>
                  </a:lnTo>
                  <a:lnTo>
                    <a:pt x="4862779" y="1892300"/>
                  </a:lnTo>
                  <a:lnTo>
                    <a:pt x="4889762" y="1854200"/>
                  </a:lnTo>
                  <a:lnTo>
                    <a:pt x="4917954" y="1803400"/>
                  </a:lnTo>
                  <a:lnTo>
                    <a:pt x="4937548" y="1778000"/>
                  </a:lnTo>
                  <a:lnTo>
                    <a:pt x="4787188" y="1778000"/>
                  </a:lnTo>
                  <a:lnTo>
                    <a:pt x="2681185" y="698500"/>
                  </a:lnTo>
                  <a:close/>
                </a:path>
                <a:path w="6668134" h="5867400">
                  <a:moveTo>
                    <a:pt x="4374375" y="647700"/>
                  </a:moveTo>
                  <a:lnTo>
                    <a:pt x="4289590" y="736600"/>
                  </a:lnTo>
                  <a:lnTo>
                    <a:pt x="5034216" y="1460500"/>
                  </a:lnTo>
                  <a:lnTo>
                    <a:pt x="5019560" y="1473200"/>
                  </a:lnTo>
                  <a:lnTo>
                    <a:pt x="4984106" y="1511300"/>
                  </a:lnTo>
                  <a:lnTo>
                    <a:pt x="4949864" y="1549400"/>
                  </a:lnTo>
                  <a:lnTo>
                    <a:pt x="4916788" y="1587500"/>
                  </a:lnTo>
                  <a:lnTo>
                    <a:pt x="4884831" y="1638300"/>
                  </a:lnTo>
                  <a:lnTo>
                    <a:pt x="4853947" y="1676400"/>
                  </a:lnTo>
                  <a:lnTo>
                    <a:pt x="4824091" y="1727200"/>
                  </a:lnTo>
                  <a:lnTo>
                    <a:pt x="4795215" y="1765300"/>
                  </a:lnTo>
                  <a:lnTo>
                    <a:pt x="4792649" y="1765300"/>
                  </a:lnTo>
                  <a:lnTo>
                    <a:pt x="4789881" y="1778000"/>
                  </a:lnTo>
                  <a:lnTo>
                    <a:pt x="4937548" y="1778000"/>
                  </a:lnTo>
                  <a:lnTo>
                    <a:pt x="4947344" y="1765300"/>
                  </a:lnTo>
                  <a:lnTo>
                    <a:pt x="4977925" y="1714500"/>
                  </a:lnTo>
                  <a:lnTo>
                    <a:pt x="5009688" y="1676400"/>
                  </a:lnTo>
                  <a:lnTo>
                    <a:pt x="5042623" y="1638300"/>
                  </a:lnTo>
                  <a:lnTo>
                    <a:pt x="5076723" y="1600200"/>
                  </a:lnTo>
                  <a:lnTo>
                    <a:pt x="5111978" y="1562100"/>
                  </a:lnTo>
                  <a:lnTo>
                    <a:pt x="5167439" y="1498600"/>
                  </a:lnTo>
                  <a:lnTo>
                    <a:pt x="5205448" y="1460500"/>
                  </a:lnTo>
                  <a:lnTo>
                    <a:pt x="5244338" y="1422400"/>
                  </a:lnTo>
                  <a:lnTo>
                    <a:pt x="5284097" y="1397000"/>
                  </a:lnTo>
                  <a:lnTo>
                    <a:pt x="5311172" y="1371600"/>
                  </a:lnTo>
                  <a:lnTo>
                    <a:pt x="5121884" y="1371600"/>
                  </a:lnTo>
                  <a:lnTo>
                    <a:pt x="4374375" y="647700"/>
                  </a:lnTo>
                  <a:close/>
                </a:path>
                <a:path w="6668134" h="5867400">
                  <a:moveTo>
                    <a:pt x="4824933" y="0"/>
                  </a:moveTo>
                  <a:lnTo>
                    <a:pt x="4681512" y="0"/>
                  </a:lnTo>
                  <a:lnTo>
                    <a:pt x="5389105" y="1155700"/>
                  </a:lnTo>
                  <a:lnTo>
                    <a:pt x="5350169" y="1181100"/>
                  </a:lnTo>
                  <a:lnTo>
                    <a:pt x="5311897" y="1219200"/>
                  </a:lnTo>
                  <a:lnTo>
                    <a:pt x="5274283" y="1244600"/>
                  </a:lnTo>
                  <a:lnTo>
                    <a:pt x="5237322" y="1270000"/>
                  </a:lnTo>
                  <a:lnTo>
                    <a:pt x="5201007" y="1295400"/>
                  </a:lnTo>
                  <a:lnTo>
                    <a:pt x="5165332" y="1333500"/>
                  </a:lnTo>
                  <a:lnTo>
                    <a:pt x="5130292" y="1358900"/>
                  </a:lnTo>
                  <a:lnTo>
                    <a:pt x="5127625" y="1371600"/>
                  </a:lnTo>
                  <a:lnTo>
                    <a:pt x="5311172" y="1371600"/>
                  </a:lnTo>
                  <a:lnTo>
                    <a:pt x="5324709" y="1358900"/>
                  </a:lnTo>
                  <a:lnTo>
                    <a:pt x="5366162" y="1320800"/>
                  </a:lnTo>
                  <a:lnTo>
                    <a:pt x="5408442" y="1295400"/>
                  </a:lnTo>
                  <a:lnTo>
                    <a:pt x="5451535" y="1270000"/>
                  </a:lnTo>
                  <a:lnTo>
                    <a:pt x="5495427" y="1231900"/>
                  </a:lnTo>
                  <a:lnTo>
                    <a:pt x="5585555" y="1181100"/>
                  </a:lnTo>
                  <a:lnTo>
                    <a:pt x="5678716" y="1130300"/>
                  </a:lnTo>
                  <a:lnTo>
                    <a:pt x="5763895" y="1092200"/>
                  </a:lnTo>
                  <a:lnTo>
                    <a:pt x="5492508" y="1092200"/>
                  </a:lnTo>
                  <a:lnTo>
                    <a:pt x="4824933" y="0"/>
                  </a:lnTo>
                  <a:close/>
                </a:path>
                <a:path w="6668134" h="5867400">
                  <a:moveTo>
                    <a:pt x="6484162" y="939800"/>
                  </a:moveTo>
                  <a:lnTo>
                    <a:pt x="5803323" y="939800"/>
                  </a:lnTo>
                  <a:lnTo>
                    <a:pt x="5775185" y="952500"/>
                  </a:lnTo>
                  <a:lnTo>
                    <a:pt x="5764580" y="965200"/>
                  </a:lnTo>
                  <a:lnTo>
                    <a:pt x="5744048" y="965200"/>
                  </a:lnTo>
                  <a:lnTo>
                    <a:pt x="5715063" y="977900"/>
                  </a:lnTo>
                  <a:lnTo>
                    <a:pt x="5624144" y="1028700"/>
                  </a:lnTo>
                  <a:lnTo>
                    <a:pt x="5529634" y="1066800"/>
                  </a:lnTo>
                  <a:lnTo>
                    <a:pt x="5498947" y="1092200"/>
                  </a:lnTo>
                  <a:lnTo>
                    <a:pt x="5763895" y="1092200"/>
                  </a:lnTo>
                  <a:lnTo>
                    <a:pt x="5817984" y="1079500"/>
                  </a:lnTo>
                  <a:lnTo>
                    <a:pt x="5867399" y="1054100"/>
                  </a:lnTo>
                  <a:lnTo>
                    <a:pt x="5966926" y="1028700"/>
                  </a:lnTo>
                  <a:lnTo>
                    <a:pt x="6017001" y="1003300"/>
                  </a:lnTo>
                  <a:lnTo>
                    <a:pt x="6117679" y="977900"/>
                  </a:lnTo>
                  <a:lnTo>
                    <a:pt x="6168247" y="977900"/>
                  </a:lnTo>
                  <a:lnTo>
                    <a:pt x="6269744" y="952500"/>
                  </a:lnTo>
                  <a:lnTo>
                    <a:pt x="6381940" y="952500"/>
                  </a:lnTo>
                  <a:lnTo>
                    <a:pt x="6484162" y="939800"/>
                  </a:lnTo>
                  <a:close/>
                </a:path>
                <a:path w="6668134" h="5867400">
                  <a:moveTo>
                    <a:pt x="5753290" y="0"/>
                  </a:moveTo>
                  <a:lnTo>
                    <a:pt x="5626112" y="0"/>
                  </a:lnTo>
                  <a:lnTo>
                    <a:pt x="5888596" y="914400"/>
                  </a:lnTo>
                  <a:lnTo>
                    <a:pt x="5831666" y="939800"/>
                  </a:lnTo>
                  <a:lnTo>
                    <a:pt x="6565874" y="939800"/>
                  </a:lnTo>
                  <a:lnTo>
                    <a:pt x="6667957" y="952500"/>
                  </a:lnTo>
                  <a:lnTo>
                    <a:pt x="6667957" y="876300"/>
                  </a:lnTo>
                  <a:lnTo>
                    <a:pt x="6006160" y="876300"/>
                  </a:lnTo>
                  <a:lnTo>
                    <a:pt x="5753290" y="0"/>
                  </a:lnTo>
                  <a:close/>
                </a:path>
                <a:path w="6668134" h="5867400">
                  <a:moveTo>
                    <a:pt x="6667957" y="825500"/>
                  </a:moveTo>
                  <a:lnTo>
                    <a:pt x="6308344" y="825500"/>
                  </a:lnTo>
                  <a:lnTo>
                    <a:pt x="6257776" y="838200"/>
                  </a:lnTo>
                  <a:lnTo>
                    <a:pt x="6207551" y="838200"/>
                  </a:lnTo>
                  <a:lnTo>
                    <a:pt x="6107922" y="863600"/>
                  </a:lnTo>
                  <a:lnTo>
                    <a:pt x="6058414" y="863600"/>
                  </a:lnTo>
                  <a:lnTo>
                    <a:pt x="6009043" y="876300"/>
                  </a:lnTo>
                  <a:lnTo>
                    <a:pt x="6667957" y="876300"/>
                  </a:lnTo>
                  <a:lnTo>
                    <a:pt x="6667957" y="825500"/>
                  </a:lnTo>
                  <a:close/>
                </a:path>
                <a:path w="6668134" h="5867400">
                  <a:moveTo>
                    <a:pt x="6643623" y="0"/>
                  </a:moveTo>
                  <a:lnTo>
                    <a:pt x="6521500" y="0"/>
                  </a:lnTo>
                  <a:lnTo>
                    <a:pt x="6521500" y="812800"/>
                  </a:lnTo>
                  <a:lnTo>
                    <a:pt x="6482575" y="812800"/>
                  </a:lnTo>
                  <a:lnTo>
                    <a:pt x="6373139" y="825500"/>
                  </a:lnTo>
                  <a:lnTo>
                    <a:pt x="6643623" y="825500"/>
                  </a:lnTo>
                  <a:lnTo>
                    <a:pt x="66436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6DF9C-8906-2443-985D-E05DBBF310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4772" y="1411069"/>
            <a:ext cx="12977389" cy="646331"/>
          </a:xfrm>
        </p:spPr>
        <p:txBody>
          <a:bodyPr/>
          <a:lstStyle/>
          <a:p>
            <a:r>
              <a:rPr lang="es-ES" sz="2400" b="1" spc="-150" dirty="0">
                <a:solidFill>
                  <a:schemeClr val="tx2"/>
                </a:solidFill>
                <a:latin typeface="Arial"/>
                <a:cs typeface="Arial"/>
              </a:rPr>
              <a:t>TITULO DE LA DIAPOSITIVA</a:t>
            </a:r>
            <a:endParaRPr lang="es-ES" sz="2400" spc="-15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s-HN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F63998F-CC92-5F46-EB98-54FF408AF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43500"/>
              </p:ext>
            </p:extLst>
          </p:nvPr>
        </p:nvGraphicFramePr>
        <p:xfrm>
          <a:off x="508000" y="2704417"/>
          <a:ext cx="12744000" cy="362018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20044">
                  <a:extLst>
                    <a:ext uri="{9D8B030D-6E8A-4147-A177-3AD203B41FA5}">
                      <a16:colId xmlns:a16="http://schemas.microsoft.com/office/drawing/2014/main" val="834178942"/>
                    </a:ext>
                  </a:extLst>
                </a:gridCol>
                <a:gridCol w="1943766">
                  <a:extLst>
                    <a:ext uri="{9D8B030D-6E8A-4147-A177-3AD203B41FA5}">
                      <a16:colId xmlns:a16="http://schemas.microsoft.com/office/drawing/2014/main" val="42570438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4110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1638381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22614765"/>
                    </a:ext>
                  </a:extLst>
                </a:gridCol>
                <a:gridCol w="1693790">
                  <a:extLst>
                    <a:ext uri="{9D8B030D-6E8A-4147-A177-3AD203B41FA5}">
                      <a16:colId xmlns:a16="http://schemas.microsoft.com/office/drawing/2014/main" val="252828657"/>
                    </a:ext>
                  </a:extLst>
                </a:gridCol>
              </a:tblGrid>
              <a:tr h="632233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Ítem #1</a:t>
                      </a:r>
                      <a:endParaRPr lang="es-H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Ítem #2</a:t>
                      </a:r>
                      <a:endParaRPr lang="es-H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Ítem #3</a:t>
                      </a:r>
                      <a:endParaRPr lang="es-H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Ítem #4</a:t>
                      </a:r>
                      <a:endParaRPr lang="es-H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Ítem #5 </a:t>
                      </a:r>
                      <a:endParaRPr lang="es-H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Ítem #6</a:t>
                      </a:r>
                      <a:endParaRPr lang="es-HN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17045"/>
                  </a:ext>
                </a:extLst>
              </a:tr>
              <a:tr h="632233">
                <a:tc>
                  <a:txBody>
                    <a:bodyPr/>
                    <a:lstStyle/>
                    <a:p>
                      <a:pPr algn="l"/>
                      <a:r>
                        <a:rPr lang="es-MX" sz="1800" b="0" dirty="0"/>
                        <a:t>Fila 1</a:t>
                      </a:r>
                      <a:endParaRPr lang="es-HN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6137674"/>
                  </a:ext>
                </a:extLst>
              </a:tr>
              <a:tr h="632233">
                <a:tc>
                  <a:txBody>
                    <a:bodyPr/>
                    <a:lstStyle/>
                    <a:p>
                      <a:pPr algn="l"/>
                      <a:r>
                        <a:rPr lang="es-MX" sz="1800" b="0" dirty="0"/>
                        <a:t>Fila 2</a:t>
                      </a:r>
                      <a:endParaRPr lang="es-HN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 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7930023"/>
                  </a:ext>
                </a:extLst>
              </a:tr>
              <a:tr h="1091251">
                <a:tc>
                  <a:txBody>
                    <a:bodyPr/>
                    <a:lstStyle/>
                    <a:p>
                      <a:pPr algn="l"/>
                      <a:r>
                        <a:rPr lang="es-MX" sz="1800" b="0" dirty="0"/>
                        <a:t>Fila3</a:t>
                      </a:r>
                      <a:endParaRPr lang="es-HN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 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 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Contenido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0" dirty="0"/>
                        <a:t>  Contenido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5242833"/>
                  </a:ext>
                </a:extLst>
              </a:tr>
              <a:tr h="632233">
                <a:tc>
                  <a:txBody>
                    <a:bodyPr/>
                    <a:lstStyle/>
                    <a:p>
                      <a:pPr algn="l"/>
                      <a:r>
                        <a:rPr lang="es-HN" sz="1800" b="0" dirty="0"/>
                        <a:t>Contenido</a:t>
                      </a:r>
                      <a:endParaRPr lang="es-H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HN" sz="1800" b="0" dirty="0"/>
                        <a:t>Contenido</a:t>
                      </a:r>
                      <a:endParaRPr lang="es-H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1" dirty="0"/>
                        <a:t>  </a:t>
                      </a:r>
                      <a:r>
                        <a:rPr lang="es-HN" sz="1800" b="0" dirty="0"/>
                        <a:t>Contenido</a:t>
                      </a:r>
                      <a:endParaRPr lang="es-HN" sz="1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1" dirty="0"/>
                        <a:t>  </a:t>
                      </a:r>
                      <a:r>
                        <a:rPr lang="es-HN" sz="1800" b="0" dirty="0"/>
                        <a:t>Contenido</a:t>
                      </a:r>
                      <a:endParaRPr lang="es-HN" sz="1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1" dirty="0"/>
                        <a:t> </a:t>
                      </a:r>
                      <a:r>
                        <a:rPr lang="es-HN" sz="1800" b="0" dirty="0"/>
                        <a:t>Contenido</a:t>
                      </a:r>
                      <a:endParaRPr lang="es-HN" sz="1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HN" sz="1800" b="0" dirty="0"/>
                        <a:t>Contenido</a:t>
                      </a:r>
                      <a:endParaRPr lang="es-H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54015"/>
                  </a:ext>
                </a:extLst>
              </a:tr>
            </a:tbl>
          </a:graphicData>
        </a:graphic>
      </p:graphicFrame>
      <p:sp>
        <p:nvSpPr>
          <p:cNvPr id="9" name="object 8">
            <a:extLst>
              <a:ext uri="{FF2B5EF4-FFF2-40B4-BE49-F238E27FC236}">
                <a16:creationId xmlns:a16="http://schemas.microsoft.com/office/drawing/2014/main" id="{0C5A198D-EB6A-B4D4-A55F-B2028D0790E7}"/>
              </a:ext>
            </a:extLst>
          </p:cNvPr>
          <p:cNvSpPr txBox="1"/>
          <p:nvPr/>
        </p:nvSpPr>
        <p:spPr>
          <a:xfrm>
            <a:off x="494772" y="1778913"/>
            <a:ext cx="85418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s-MX" sz="2800" dirty="0">
                <a:solidFill>
                  <a:schemeClr val="tx2"/>
                </a:solidFill>
              </a:rPr>
              <a:t>Subtitulo de la diapositiva</a:t>
            </a:r>
            <a:endParaRPr lang="es-H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2E305-8331-DFA9-4AA0-ED111B9C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17C0DDF-A762-29E5-7DA1-1A384B9FE125}"/>
              </a:ext>
            </a:extLst>
          </p:cNvPr>
          <p:cNvGrpSpPr/>
          <p:nvPr/>
        </p:nvGrpSpPr>
        <p:grpSpPr>
          <a:xfrm>
            <a:off x="7127995" y="755874"/>
            <a:ext cx="6668428" cy="5867400"/>
            <a:chOff x="5270042" y="242455"/>
            <a:chExt cx="6668428" cy="586740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99D7F65E-8308-6BBA-4646-2983ADF42F49}"/>
                </a:ext>
              </a:extLst>
            </p:cNvPr>
            <p:cNvSpPr/>
            <p:nvPr/>
          </p:nvSpPr>
          <p:spPr>
            <a:xfrm>
              <a:off x="11479035" y="2674836"/>
              <a:ext cx="459105" cy="1011555"/>
            </a:xfrm>
            <a:custGeom>
              <a:avLst/>
              <a:gdLst/>
              <a:ahLst/>
              <a:cxnLst/>
              <a:rect l="l" t="t" r="r" b="b"/>
              <a:pathLst>
                <a:path w="459104" h="1011554">
                  <a:moveTo>
                    <a:pt x="413042" y="0"/>
                  </a:moveTo>
                  <a:lnTo>
                    <a:pt x="305066" y="18630"/>
                  </a:lnTo>
                  <a:lnTo>
                    <a:pt x="317944" y="833069"/>
                  </a:lnTo>
                  <a:lnTo>
                    <a:pt x="0" y="908850"/>
                  </a:lnTo>
                  <a:lnTo>
                    <a:pt x="292900" y="1011059"/>
                  </a:lnTo>
                  <a:lnTo>
                    <a:pt x="458965" y="963993"/>
                  </a:lnTo>
                  <a:lnTo>
                    <a:pt x="458965" y="247738"/>
                  </a:lnTo>
                  <a:lnTo>
                    <a:pt x="413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78E858A7-A445-D8A8-477B-4880F13AAD4A}"/>
                </a:ext>
              </a:extLst>
            </p:cNvPr>
            <p:cNvSpPr/>
            <p:nvPr/>
          </p:nvSpPr>
          <p:spPr>
            <a:xfrm>
              <a:off x="11099001" y="3931540"/>
              <a:ext cx="839469" cy="240665"/>
            </a:xfrm>
            <a:custGeom>
              <a:avLst/>
              <a:gdLst/>
              <a:ahLst/>
              <a:cxnLst/>
              <a:rect l="l" t="t" r="r" b="b"/>
              <a:pathLst>
                <a:path w="839470" h="240664">
                  <a:moveTo>
                    <a:pt x="504253" y="0"/>
                  </a:moveTo>
                  <a:lnTo>
                    <a:pt x="0" y="236232"/>
                  </a:lnTo>
                  <a:lnTo>
                    <a:pt x="839000" y="240576"/>
                  </a:lnTo>
                  <a:lnTo>
                    <a:pt x="839000" y="127165"/>
                  </a:lnTo>
                  <a:lnTo>
                    <a:pt x="675106" y="127165"/>
                  </a:lnTo>
                  <a:lnTo>
                    <a:pt x="504253" y="0"/>
                  </a:lnTo>
                  <a:close/>
                </a:path>
                <a:path w="839470" h="240664">
                  <a:moveTo>
                    <a:pt x="839000" y="14147"/>
                  </a:moveTo>
                  <a:lnTo>
                    <a:pt x="675106" y="127165"/>
                  </a:lnTo>
                  <a:lnTo>
                    <a:pt x="839000" y="127165"/>
                  </a:lnTo>
                  <a:lnTo>
                    <a:pt x="839000" y="141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2382477-7F70-74AE-AAA5-0BDC0098823E}"/>
                </a:ext>
              </a:extLst>
            </p:cNvPr>
            <p:cNvSpPr/>
            <p:nvPr/>
          </p:nvSpPr>
          <p:spPr>
            <a:xfrm>
              <a:off x="11265714" y="4249382"/>
              <a:ext cx="672465" cy="229235"/>
            </a:xfrm>
            <a:custGeom>
              <a:avLst/>
              <a:gdLst/>
              <a:ahLst/>
              <a:cxnLst/>
              <a:rect l="l" t="t" r="r" b="b"/>
              <a:pathLst>
                <a:path w="672465" h="229235">
                  <a:moveTo>
                    <a:pt x="672287" y="0"/>
                  </a:moveTo>
                  <a:lnTo>
                    <a:pt x="0" y="0"/>
                  </a:lnTo>
                  <a:lnTo>
                    <a:pt x="493636" y="228790"/>
                  </a:lnTo>
                  <a:lnTo>
                    <a:pt x="672287" y="149898"/>
                  </a:lnTo>
                  <a:lnTo>
                    <a:pt x="6722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E8C9F7F-9659-73B8-7569-1EE18A2F223D}"/>
                </a:ext>
              </a:extLst>
            </p:cNvPr>
            <p:cNvSpPr/>
            <p:nvPr/>
          </p:nvSpPr>
          <p:spPr>
            <a:xfrm>
              <a:off x="10377461" y="2156399"/>
              <a:ext cx="1178560" cy="646430"/>
            </a:xfrm>
            <a:custGeom>
              <a:avLst/>
              <a:gdLst/>
              <a:ahLst/>
              <a:cxnLst/>
              <a:rect l="l" t="t" r="r" b="b"/>
              <a:pathLst>
                <a:path w="1178559" h="646430">
                  <a:moveTo>
                    <a:pt x="764933" y="278050"/>
                  </a:moveTo>
                  <a:lnTo>
                    <a:pt x="797690" y="307911"/>
                  </a:lnTo>
                  <a:lnTo>
                    <a:pt x="824759" y="343138"/>
                  </a:lnTo>
                  <a:lnTo>
                    <a:pt x="845227" y="382969"/>
                  </a:lnTo>
                  <a:lnTo>
                    <a:pt x="858178" y="426636"/>
                  </a:lnTo>
                  <a:lnTo>
                    <a:pt x="862698" y="473376"/>
                  </a:lnTo>
                  <a:lnTo>
                    <a:pt x="857760" y="522442"/>
                  </a:lnTo>
                  <a:lnTo>
                    <a:pt x="843629" y="568228"/>
                  </a:lnTo>
                  <a:lnTo>
                    <a:pt x="821325" y="609720"/>
                  </a:lnTo>
                  <a:lnTo>
                    <a:pt x="791870" y="645906"/>
                  </a:lnTo>
                  <a:lnTo>
                    <a:pt x="844193" y="633459"/>
                  </a:lnTo>
                  <a:lnTo>
                    <a:pt x="894650" y="618055"/>
                  </a:lnTo>
                  <a:lnTo>
                    <a:pt x="943050" y="599757"/>
                  </a:lnTo>
                  <a:lnTo>
                    <a:pt x="989205" y="578630"/>
                  </a:lnTo>
                  <a:lnTo>
                    <a:pt x="1032923" y="554740"/>
                  </a:lnTo>
                  <a:lnTo>
                    <a:pt x="1074015" y="528152"/>
                  </a:lnTo>
                  <a:lnTo>
                    <a:pt x="1112291" y="498929"/>
                  </a:lnTo>
                  <a:lnTo>
                    <a:pt x="1145498" y="482955"/>
                  </a:lnTo>
                  <a:lnTo>
                    <a:pt x="1161822" y="474772"/>
                  </a:lnTo>
                  <a:lnTo>
                    <a:pt x="1177963" y="465934"/>
                  </a:lnTo>
                  <a:lnTo>
                    <a:pt x="1162761" y="422447"/>
                  </a:lnTo>
                  <a:lnTo>
                    <a:pt x="1144537" y="380320"/>
                  </a:lnTo>
                  <a:lnTo>
                    <a:pt x="1123348" y="339682"/>
                  </a:lnTo>
                  <a:lnTo>
                    <a:pt x="1123028" y="339163"/>
                  </a:lnTo>
                  <a:lnTo>
                    <a:pt x="966101" y="339163"/>
                  </a:lnTo>
                  <a:lnTo>
                    <a:pt x="918752" y="319573"/>
                  </a:lnTo>
                  <a:lnTo>
                    <a:pt x="869422" y="302777"/>
                  </a:lnTo>
                  <a:lnTo>
                    <a:pt x="818140" y="288896"/>
                  </a:lnTo>
                  <a:lnTo>
                    <a:pt x="764933" y="278050"/>
                  </a:lnTo>
                  <a:close/>
                </a:path>
                <a:path w="1178559" h="646430">
                  <a:moveTo>
                    <a:pt x="830915" y="72943"/>
                  </a:moveTo>
                  <a:lnTo>
                    <a:pt x="408416" y="72943"/>
                  </a:lnTo>
                  <a:lnTo>
                    <a:pt x="458892" y="75264"/>
                  </a:lnTo>
                  <a:lnTo>
                    <a:pt x="509020" y="80680"/>
                  </a:lnTo>
                  <a:lnTo>
                    <a:pt x="558679" y="89257"/>
                  </a:lnTo>
                  <a:lnTo>
                    <a:pt x="607745" y="101063"/>
                  </a:lnTo>
                  <a:lnTo>
                    <a:pt x="657098" y="116458"/>
                  </a:lnTo>
                  <a:lnTo>
                    <a:pt x="704164" y="134947"/>
                  </a:lnTo>
                  <a:lnTo>
                    <a:pt x="748901" y="156389"/>
                  </a:lnTo>
                  <a:lnTo>
                    <a:pt x="791268" y="180643"/>
                  </a:lnTo>
                  <a:lnTo>
                    <a:pt x="831224" y="207569"/>
                  </a:lnTo>
                  <a:lnTo>
                    <a:pt x="868727" y="237025"/>
                  </a:lnTo>
                  <a:lnTo>
                    <a:pt x="903735" y="268869"/>
                  </a:lnTo>
                  <a:lnTo>
                    <a:pt x="936207" y="302963"/>
                  </a:lnTo>
                  <a:lnTo>
                    <a:pt x="966101" y="339163"/>
                  </a:lnTo>
                  <a:lnTo>
                    <a:pt x="1123028" y="339163"/>
                  </a:lnTo>
                  <a:lnTo>
                    <a:pt x="1099256" y="300666"/>
                  </a:lnTo>
                  <a:lnTo>
                    <a:pt x="1072320" y="263403"/>
                  </a:lnTo>
                  <a:lnTo>
                    <a:pt x="1042599" y="228024"/>
                  </a:lnTo>
                  <a:lnTo>
                    <a:pt x="1010153" y="194661"/>
                  </a:lnTo>
                  <a:lnTo>
                    <a:pt x="975041" y="163444"/>
                  </a:lnTo>
                  <a:lnTo>
                    <a:pt x="937325" y="134504"/>
                  </a:lnTo>
                  <a:lnTo>
                    <a:pt x="897062" y="107974"/>
                  </a:lnTo>
                  <a:lnTo>
                    <a:pt x="854313" y="83985"/>
                  </a:lnTo>
                  <a:lnTo>
                    <a:pt x="830915" y="72943"/>
                  </a:lnTo>
                  <a:close/>
                </a:path>
                <a:path w="1178559" h="646430">
                  <a:moveTo>
                    <a:pt x="518090" y="0"/>
                  </a:moveTo>
                  <a:lnTo>
                    <a:pt x="469112" y="25"/>
                  </a:lnTo>
                  <a:lnTo>
                    <a:pt x="420149" y="2800"/>
                  </a:lnTo>
                  <a:lnTo>
                    <a:pt x="371321" y="8263"/>
                  </a:lnTo>
                  <a:lnTo>
                    <a:pt x="322748" y="16357"/>
                  </a:lnTo>
                  <a:lnTo>
                    <a:pt x="274552" y="27022"/>
                  </a:lnTo>
                  <a:lnTo>
                    <a:pt x="226851" y="40197"/>
                  </a:lnTo>
                  <a:lnTo>
                    <a:pt x="179767" y="55825"/>
                  </a:lnTo>
                  <a:lnTo>
                    <a:pt x="133419" y="73844"/>
                  </a:lnTo>
                  <a:lnTo>
                    <a:pt x="87929" y="94197"/>
                  </a:lnTo>
                  <a:lnTo>
                    <a:pt x="43415" y="116824"/>
                  </a:lnTo>
                  <a:lnTo>
                    <a:pt x="0" y="141665"/>
                  </a:lnTo>
                  <a:lnTo>
                    <a:pt x="1981" y="146415"/>
                  </a:lnTo>
                  <a:lnTo>
                    <a:pt x="4559" y="152270"/>
                  </a:lnTo>
                  <a:lnTo>
                    <a:pt x="6730" y="157705"/>
                  </a:lnTo>
                  <a:lnTo>
                    <a:pt x="55596" y="137692"/>
                  </a:lnTo>
                  <a:lnTo>
                    <a:pt x="105090" y="120235"/>
                  </a:lnTo>
                  <a:lnTo>
                    <a:pt x="155091" y="105401"/>
                  </a:lnTo>
                  <a:lnTo>
                    <a:pt x="205475" y="93259"/>
                  </a:lnTo>
                  <a:lnTo>
                    <a:pt x="256122" y="83875"/>
                  </a:lnTo>
                  <a:lnTo>
                    <a:pt x="306909" y="77316"/>
                  </a:lnTo>
                  <a:lnTo>
                    <a:pt x="357715" y="73650"/>
                  </a:lnTo>
                  <a:lnTo>
                    <a:pt x="408416" y="72943"/>
                  </a:lnTo>
                  <a:lnTo>
                    <a:pt x="830915" y="72943"/>
                  </a:lnTo>
                  <a:lnTo>
                    <a:pt x="809137" y="62667"/>
                  </a:lnTo>
                  <a:lnTo>
                    <a:pt x="761595" y="44152"/>
                  </a:lnTo>
                  <a:lnTo>
                    <a:pt x="711746" y="28572"/>
                  </a:lnTo>
                  <a:lnTo>
                    <a:pt x="663911" y="17009"/>
                  </a:lnTo>
                  <a:lnTo>
                    <a:pt x="615610" y="8432"/>
                  </a:lnTo>
                  <a:lnTo>
                    <a:pt x="566963" y="2782"/>
                  </a:lnTo>
                  <a:lnTo>
                    <a:pt x="51809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F4CB53A6-4972-C31F-6675-B4745C4DBDF2}"/>
                </a:ext>
              </a:extLst>
            </p:cNvPr>
            <p:cNvSpPr/>
            <p:nvPr/>
          </p:nvSpPr>
          <p:spPr>
            <a:xfrm>
              <a:off x="10490200" y="2438400"/>
              <a:ext cx="378460" cy="368300"/>
            </a:xfrm>
            <a:custGeom>
              <a:avLst/>
              <a:gdLst/>
              <a:ahLst/>
              <a:cxnLst/>
              <a:rect l="l" t="t" r="r" b="b"/>
              <a:pathLst>
                <a:path w="378459" h="368300">
                  <a:moveTo>
                    <a:pt x="378066" y="0"/>
                  </a:moveTo>
                  <a:lnTo>
                    <a:pt x="328351" y="10594"/>
                  </a:lnTo>
                  <a:lnTo>
                    <a:pt x="280199" y="24063"/>
                  </a:lnTo>
                  <a:lnTo>
                    <a:pt x="233767" y="40263"/>
                  </a:lnTo>
                  <a:lnTo>
                    <a:pt x="189209" y="59050"/>
                  </a:lnTo>
                  <a:lnTo>
                    <a:pt x="146683" y="80283"/>
                  </a:lnTo>
                  <a:lnTo>
                    <a:pt x="106342" y="103818"/>
                  </a:lnTo>
                  <a:lnTo>
                    <a:pt x="68344" y="129511"/>
                  </a:lnTo>
                  <a:lnTo>
                    <a:pt x="32845" y="157221"/>
                  </a:lnTo>
                  <a:lnTo>
                    <a:pt x="0" y="186804"/>
                  </a:lnTo>
                  <a:lnTo>
                    <a:pt x="34885" y="218264"/>
                  </a:lnTo>
                  <a:lnTo>
                    <a:pt x="72757" y="247422"/>
                  </a:lnTo>
                  <a:lnTo>
                    <a:pt x="113411" y="274167"/>
                  </a:lnTo>
                  <a:lnTo>
                    <a:pt x="156641" y="298389"/>
                  </a:lnTo>
                  <a:lnTo>
                    <a:pt x="202244" y="319979"/>
                  </a:lnTo>
                  <a:lnTo>
                    <a:pt x="250013" y="338826"/>
                  </a:lnTo>
                  <a:lnTo>
                    <a:pt x="299744" y="354822"/>
                  </a:lnTo>
                  <a:lnTo>
                    <a:pt x="351231" y="367855"/>
                  </a:lnTo>
                  <a:lnTo>
                    <a:pt x="321877" y="331460"/>
                  </a:lnTo>
                  <a:lnTo>
                    <a:pt x="299708" y="289991"/>
                  </a:lnTo>
                  <a:lnTo>
                    <a:pt x="285696" y="244322"/>
                  </a:lnTo>
                  <a:lnTo>
                    <a:pt x="280809" y="195325"/>
                  </a:lnTo>
                  <a:lnTo>
                    <a:pt x="285306" y="148878"/>
                  </a:lnTo>
                  <a:lnTo>
                    <a:pt x="298189" y="105357"/>
                  </a:lnTo>
                  <a:lnTo>
                    <a:pt x="318550" y="65526"/>
                  </a:lnTo>
                  <a:lnTo>
                    <a:pt x="345479" y="30152"/>
                  </a:lnTo>
                  <a:lnTo>
                    <a:pt x="3780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07B8A9F-3985-74DC-9091-6086B7678A51}"/>
                </a:ext>
              </a:extLst>
            </p:cNvPr>
            <p:cNvSpPr/>
            <p:nvPr/>
          </p:nvSpPr>
          <p:spPr>
            <a:xfrm>
              <a:off x="10820401" y="2457246"/>
              <a:ext cx="346075" cy="345440"/>
            </a:xfrm>
            <a:custGeom>
              <a:avLst/>
              <a:gdLst/>
              <a:ahLst/>
              <a:cxnLst/>
              <a:rect l="l" t="t" r="r" b="b"/>
              <a:pathLst>
                <a:path w="346075" h="345439">
                  <a:moveTo>
                    <a:pt x="172542" y="0"/>
                  </a:moveTo>
                  <a:lnTo>
                    <a:pt x="126706" y="6170"/>
                  </a:lnTo>
                  <a:lnTo>
                    <a:pt x="85498" y="23580"/>
                  </a:lnTo>
                  <a:lnTo>
                    <a:pt x="50571" y="50574"/>
                  </a:lnTo>
                  <a:lnTo>
                    <a:pt x="23577" y="85500"/>
                  </a:lnTo>
                  <a:lnTo>
                    <a:pt x="6169" y="126703"/>
                  </a:lnTo>
                  <a:lnTo>
                    <a:pt x="0" y="172529"/>
                  </a:lnTo>
                  <a:lnTo>
                    <a:pt x="6169" y="218391"/>
                  </a:lnTo>
                  <a:lnTo>
                    <a:pt x="23577" y="259603"/>
                  </a:lnTo>
                  <a:lnTo>
                    <a:pt x="50571" y="294522"/>
                  </a:lnTo>
                  <a:lnTo>
                    <a:pt x="85498" y="321501"/>
                  </a:lnTo>
                  <a:lnTo>
                    <a:pt x="126706" y="338895"/>
                  </a:lnTo>
                  <a:lnTo>
                    <a:pt x="172542" y="345059"/>
                  </a:lnTo>
                  <a:lnTo>
                    <a:pt x="218409" y="338895"/>
                  </a:lnTo>
                  <a:lnTo>
                    <a:pt x="259705" y="321501"/>
                  </a:lnTo>
                  <a:lnTo>
                    <a:pt x="294749" y="294522"/>
                  </a:lnTo>
                  <a:lnTo>
                    <a:pt x="321861" y="259603"/>
                  </a:lnTo>
                  <a:lnTo>
                    <a:pt x="339360" y="218391"/>
                  </a:lnTo>
                  <a:lnTo>
                    <a:pt x="345567" y="172529"/>
                  </a:lnTo>
                  <a:lnTo>
                    <a:pt x="339360" y="126703"/>
                  </a:lnTo>
                  <a:lnTo>
                    <a:pt x="321861" y="85500"/>
                  </a:lnTo>
                  <a:lnTo>
                    <a:pt x="294749" y="50574"/>
                  </a:lnTo>
                  <a:lnTo>
                    <a:pt x="259705" y="23580"/>
                  </a:lnTo>
                  <a:lnTo>
                    <a:pt x="218409" y="6170"/>
                  </a:lnTo>
                  <a:lnTo>
                    <a:pt x="1725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7E57D86F-11EB-5343-383D-E183C1E6E5F5}"/>
                </a:ext>
              </a:extLst>
            </p:cNvPr>
            <p:cNvSpPr/>
            <p:nvPr/>
          </p:nvSpPr>
          <p:spPr>
            <a:xfrm>
              <a:off x="5270042" y="242455"/>
              <a:ext cx="6668134" cy="5867400"/>
            </a:xfrm>
            <a:custGeom>
              <a:avLst/>
              <a:gdLst/>
              <a:ahLst/>
              <a:cxnLst/>
              <a:rect l="l" t="t" r="r" b="b"/>
              <a:pathLst>
                <a:path w="6668134" h="5867400">
                  <a:moveTo>
                    <a:pt x="4656614" y="3314700"/>
                  </a:moveTo>
                  <a:lnTo>
                    <a:pt x="4529785" y="3314700"/>
                  </a:lnTo>
                  <a:lnTo>
                    <a:pt x="4533135" y="3327400"/>
                  </a:lnTo>
                  <a:lnTo>
                    <a:pt x="4536540" y="3340100"/>
                  </a:lnTo>
                  <a:lnTo>
                    <a:pt x="4540056" y="3352800"/>
                  </a:lnTo>
                  <a:lnTo>
                    <a:pt x="4543742" y="3365500"/>
                  </a:lnTo>
                  <a:lnTo>
                    <a:pt x="4558373" y="3429000"/>
                  </a:lnTo>
                  <a:lnTo>
                    <a:pt x="4574249" y="3479800"/>
                  </a:lnTo>
                  <a:lnTo>
                    <a:pt x="4591460" y="3530600"/>
                  </a:lnTo>
                  <a:lnTo>
                    <a:pt x="4610100" y="3581400"/>
                  </a:lnTo>
                  <a:lnTo>
                    <a:pt x="0" y="5816600"/>
                  </a:lnTo>
                  <a:lnTo>
                    <a:pt x="0" y="5867400"/>
                  </a:lnTo>
                  <a:lnTo>
                    <a:pt x="170611" y="5867400"/>
                  </a:lnTo>
                  <a:lnTo>
                    <a:pt x="4657051" y="3695700"/>
                  </a:lnTo>
                  <a:lnTo>
                    <a:pt x="4797196" y="3695700"/>
                  </a:lnTo>
                  <a:lnTo>
                    <a:pt x="4781359" y="3670300"/>
                  </a:lnTo>
                  <a:lnTo>
                    <a:pt x="4775114" y="3657600"/>
                  </a:lnTo>
                  <a:lnTo>
                    <a:pt x="4761857" y="3619500"/>
                  </a:lnTo>
                  <a:lnTo>
                    <a:pt x="4742726" y="3581400"/>
                  </a:lnTo>
                  <a:lnTo>
                    <a:pt x="4724637" y="3530600"/>
                  </a:lnTo>
                  <a:lnTo>
                    <a:pt x="4707771" y="3479800"/>
                  </a:lnTo>
                  <a:lnTo>
                    <a:pt x="4692133" y="3441700"/>
                  </a:lnTo>
                  <a:lnTo>
                    <a:pt x="4677728" y="3390900"/>
                  </a:lnTo>
                  <a:lnTo>
                    <a:pt x="4664562" y="3340100"/>
                  </a:lnTo>
                  <a:lnTo>
                    <a:pt x="4656614" y="3314700"/>
                  </a:lnTo>
                  <a:close/>
                </a:path>
                <a:path w="6668134" h="5867400">
                  <a:moveTo>
                    <a:pt x="5079827" y="4127500"/>
                  </a:moveTo>
                  <a:lnTo>
                    <a:pt x="4926253" y="4127500"/>
                  </a:lnTo>
                  <a:lnTo>
                    <a:pt x="4955820" y="4165600"/>
                  </a:lnTo>
                  <a:lnTo>
                    <a:pt x="4986011" y="4203700"/>
                  </a:lnTo>
                  <a:lnTo>
                    <a:pt x="5016979" y="4241800"/>
                  </a:lnTo>
                  <a:lnTo>
                    <a:pt x="5048880" y="4279900"/>
                  </a:lnTo>
                  <a:lnTo>
                    <a:pt x="5081866" y="4305300"/>
                  </a:lnTo>
                  <a:lnTo>
                    <a:pt x="5182248" y="4406900"/>
                  </a:lnTo>
                  <a:lnTo>
                    <a:pt x="5220774" y="4432300"/>
                  </a:lnTo>
                  <a:lnTo>
                    <a:pt x="5259970" y="4457700"/>
                  </a:lnTo>
                  <a:lnTo>
                    <a:pt x="5299671" y="4495800"/>
                  </a:lnTo>
                  <a:lnTo>
                    <a:pt x="5309069" y="4495800"/>
                  </a:lnTo>
                  <a:lnTo>
                    <a:pt x="4377055" y="5867400"/>
                  </a:lnTo>
                  <a:lnTo>
                    <a:pt x="4525314" y="5867400"/>
                  </a:lnTo>
                  <a:lnTo>
                    <a:pt x="5409209" y="4572000"/>
                  </a:lnTo>
                  <a:lnTo>
                    <a:pt x="5658161" y="4572000"/>
                  </a:lnTo>
                  <a:lnTo>
                    <a:pt x="5592107" y="4533900"/>
                  </a:lnTo>
                  <a:lnTo>
                    <a:pt x="5506448" y="4483100"/>
                  </a:lnTo>
                  <a:lnTo>
                    <a:pt x="5464633" y="4457700"/>
                  </a:lnTo>
                  <a:lnTo>
                    <a:pt x="5423509" y="4432300"/>
                  </a:lnTo>
                  <a:lnTo>
                    <a:pt x="5383088" y="4406900"/>
                  </a:lnTo>
                  <a:lnTo>
                    <a:pt x="5343380" y="4368800"/>
                  </a:lnTo>
                  <a:lnTo>
                    <a:pt x="5304398" y="4343400"/>
                  </a:lnTo>
                  <a:lnTo>
                    <a:pt x="5266152" y="4305300"/>
                  </a:lnTo>
                  <a:lnTo>
                    <a:pt x="5228653" y="4279900"/>
                  </a:lnTo>
                  <a:lnTo>
                    <a:pt x="5135748" y="4178300"/>
                  </a:lnTo>
                  <a:lnTo>
                    <a:pt x="5101792" y="4152900"/>
                  </a:lnTo>
                  <a:lnTo>
                    <a:pt x="5079827" y="4127500"/>
                  </a:lnTo>
                  <a:close/>
                </a:path>
                <a:path w="6668134" h="5867400">
                  <a:moveTo>
                    <a:pt x="5658161" y="4572000"/>
                  </a:moveTo>
                  <a:lnTo>
                    <a:pt x="5409209" y="4572000"/>
                  </a:lnTo>
                  <a:lnTo>
                    <a:pt x="5451833" y="4597400"/>
                  </a:lnTo>
                  <a:lnTo>
                    <a:pt x="5539134" y="4648200"/>
                  </a:lnTo>
                  <a:lnTo>
                    <a:pt x="5629138" y="4699000"/>
                  </a:lnTo>
                  <a:lnTo>
                    <a:pt x="5675142" y="4711700"/>
                  </a:lnTo>
                  <a:lnTo>
                    <a:pt x="5721807" y="4737100"/>
                  </a:lnTo>
                  <a:lnTo>
                    <a:pt x="5816879" y="4775200"/>
                  </a:lnTo>
                  <a:lnTo>
                    <a:pt x="5838213" y="4787900"/>
                  </a:lnTo>
                  <a:lnTo>
                    <a:pt x="5859938" y="4787900"/>
                  </a:lnTo>
                  <a:lnTo>
                    <a:pt x="5881701" y="4800600"/>
                  </a:lnTo>
                  <a:lnTo>
                    <a:pt x="5910084" y="4800600"/>
                  </a:lnTo>
                  <a:lnTo>
                    <a:pt x="5695353" y="5664200"/>
                  </a:lnTo>
                  <a:lnTo>
                    <a:pt x="5814415" y="5689600"/>
                  </a:lnTo>
                  <a:lnTo>
                    <a:pt x="6027254" y="4838700"/>
                  </a:lnTo>
                  <a:lnTo>
                    <a:pt x="6667957" y="4838700"/>
                  </a:lnTo>
                  <a:lnTo>
                    <a:pt x="6667957" y="4775200"/>
                  </a:lnTo>
                  <a:lnTo>
                    <a:pt x="6493865" y="4775200"/>
                  </a:lnTo>
                  <a:lnTo>
                    <a:pt x="6341249" y="4762500"/>
                  </a:lnTo>
                  <a:lnTo>
                    <a:pt x="6272796" y="4762500"/>
                  </a:lnTo>
                  <a:lnTo>
                    <a:pt x="6114417" y="4724400"/>
                  </a:lnTo>
                  <a:lnTo>
                    <a:pt x="6062532" y="4724400"/>
                  </a:lnTo>
                  <a:lnTo>
                    <a:pt x="6011153" y="4711700"/>
                  </a:lnTo>
                  <a:lnTo>
                    <a:pt x="5960311" y="4686300"/>
                  </a:lnTo>
                  <a:lnTo>
                    <a:pt x="5860364" y="4660900"/>
                  </a:lnTo>
                  <a:lnTo>
                    <a:pt x="5771222" y="4622800"/>
                  </a:lnTo>
                  <a:lnTo>
                    <a:pt x="5725497" y="4597400"/>
                  </a:lnTo>
                  <a:lnTo>
                    <a:pt x="5680395" y="4584700"/>
                  </a:lnTo>
                  <a:lnTo>
                    <a:pt x="5658161" y="4572000"/>
                  </a:lnTo>
                  <a:close/>
                </a:path>
                <a:path w="6668134" h="5867400">
                  <a:moveTo>
                    <a:pt x="6667957" y="4838700"/>
                  </a:moveTo>
                  <a:lnTo>
                    <a:pt x="6027254" y="4838700"/>
                  </a:lnTo>
                  <a:lnTo>
                    <a:pt x="6117931" y="4864100"/>
                  </a:lnTo>
                  <a:lnTo>
                    <a:pt x="6163908" y="4864100"/>
                  </a:lnTo>
                  <a:lnTo>
                    <a:pt x="6210178" y="4876800"/>
                  </a:lnTo>
                  <a:lnTo>
                    <a:pt x="6256642" y="4876800"/>
                  </a:lnTo>
                  <a:lnTo>
                    <a:pt x="6329248" y="4889500"/>
                  </a:lnTo>
                  <a:lnTo>
                    <a:pt x="6491681" y="4902200"/>
                  </a:lnTo>
                  <a:lnTo>
                    <a:pt x="6577761" y="4902200"/>
                  </a:lnTo>
                  <a:lnTo>
                    <a:pt x="6642734" y="4889500"/>
                  </a:lnTo>
                  <a:lnTo>
                    <a:pt x="6667957" y="4889500"/>
                  </a:lnTo>
                  <a:lnTo>
                    <a:pt x="6667957" y="4838700"/>
                  </a:lnTo>
                  <a:close/>
                </a:path>
                <a:path w="6668134" h="5867400">
                  <a:moveTo>
                    <a:pt x="6667957" y="4762500"/>
                  </a:moveTo>
                  <a:lnTo>
                    <a:pt x="6660189" y="4762500"/>
                  </a:lnTo>
                  <a:lnTo>
                    <a:pt x="6601180" y="4775200"/>
                  </a:lnTo>
                  <a:lnTo>
                    <a:pt x="6667957" y="4775200"/>
                  </a:lnTo>
                  <a:lnTo>
                    <a:pt x="6667957" y="4762500"/>
                  </a:lnTo>
                  <a:close/>
                </a:path>
                <a:path w="6668134" h="5867400">
                  <a:moveTo>
                    <a:pt x="4797196" y="3695700"/>
                  </a:moveTo>
                  <a:lnTo>
                    <a:pt x="4657051" y="3695700"/>
                  </a:lnTo>
                  <a:lnTo>
                    <a:pt x="4667364" y="3721100"/>
                  </a:lnTo>
                  <a:lnTo>
                    <a:pt x="4684293" y="3759200"/>
                  </a:lnTo>
                  <a:lnTo>
                    <a:pt x="4707839" y="3797300"/>
                  </a:lnTo>
                  <a:lnTo>
                    <a:pt x="4732651" y="3848100"/>
                  </a:lnTo>
                  <a:lnTo>
                    <a:pt x="4758624" y="3886200"/>
                  </a:lnTo>
                  <a:lnTo>
                    <a:pt x="4785655" y="3937000"/>
                  </a:lnTo>
                  <a:lnTo>
                    <a:pt x="4813639" y="3975100"/>
                  </a:lnTo>
                  <a:lnTo>
                    <a:pt x="4842471" y="4025900"/>
                  </a:lnTo>
                  <a:lnTo>
                    <a:pt x="4848110" y="4025900"/>
                  </a:lnTo>
                  <a:lnTo>
                    <a:pt x="4850879" y="4038600"/>
                  </a:lnTo>
                  <a:lnTo>
                    <a:pt x="4133303" y="4470400"/>
                  </a:lnTo>
                  <a:lnTo>
                    <a:pt x="4196283" y="4572000"/>
                  </a:lnTo>
                  <a:lnTo>
                    <a:pt x="4926253" y="4127500"/>
                  </a:lnTo>
                  <a:lnTo>
                    <a:pt x="5079827" y="4127500"/>
                  </a:lnTo>
                  <a:lnTo>
                    <a:pt x="5036917" y="4076700"/>
                  </a:lnTo>
                  <a:lnTo>
                    <a:pt x="5006019" y="4038600"/>
                  </a:lnTo>
                  <a:lnTo>
                    <a:pt x="4976162" y="4000500"/>
                  </a:lnTo>
                  <a:lnTo>
                    <a:pt x="4947357" y="3949700"/>
                  </a:lnTo>
                  <a:lnTo>
                    <a:pt x="4919614" y="3911600"/>
                  </a:lnTo>
                  <a:lnTo>
                    <a:pt x="4892943" y="3873500"/>
                  </a:lnTo>
                  <a:lnTo>
                    <a:pt x="4867355" y="3835400"/>
                  </a:lnTo>
                  <a:lnTo>
                    <a:pt x="4842861" y="3784600"/>
                  </a:lnTo>
                  <a:lnTo>
                    <a:pt x="4819471" y="3746500"/>
                  </a:lnTo>
                  <a:lnTo>
                    <a:pt x="4797196" y="3695700"/>
                  </a:lnTo>
                  <a:close/>
                </a:path>
                <a:path w="6668134" h="5867400">
                  <a:moveTo>
                    <a:pt x="3594785" y="1981200"/>
                  </a:moveTo>
                  <a:lnTo>
                    <a:pt x="3564864" y="2108200"/>
                  </a:lnTo>
                  <a:lnTo>
                    <a:pt x="4542853" y="2349500"/>
                  </a:lnTo>
                  <a:lnTo>
                    <a:pt x="4530708" y="2400300"/>
                  </a:lnTo>
                  <a:lnTo>
                    <a:pt x="4519766" y="2451100"/>
                  </a:lnTo>
                  <a:lnTo>
                    <a:pt x="4510070" y="2501900"/>
                  </a:lnTo>
                  <a:lnTo>
                    <a:pt x="4501661" y="2552700"/>
                  </a:lnTo>
                  <a:lnTo>
                    <a:pt x="4494583" y="2603500"/>
                  </a:lnTo>
                  <a:lnTo>
                    <a:pt x="4488878" y="2641600"/>
                  </a:lnTo>
                  <a:lnTo>
                    <a:pt x="4488281" y="2654300"/>
                  </a:lnTo>
                  <a:lnTo>
                    <a:pt x="4487887" y="2654300"/>
                  </a:lnTo>
                  <a:lnTo>
                    <a:pt x="4487392" y="2667000"/>
                  </a:lnTo>
                  <a:lnTo>
                    <a:pt x="648652" y="2667000"/>
                  </a:lnTo>
                  <a:lnTo>
                    <a:pt x="648652" y="2794000"/>
                  </a:lnTo>
                  <a:lnTo>
                    <a:pt x="4479163" y="2794000"/>
                  </a:lnTo>
                  <a:lnTo>
                    <a:pt x="4478263" y="2806700"/>
                  </a:lnTo>
                  <a:lnTo>
                    <a:pt x="4477437" y="2819400"/>
                  </a:lnTo>
                  <a:lnTo>
                    <a:pt x="4476832" y="2844800"/>
                  </a:lnTo>
                  <a:lnTo>
                    <a:pt x="4476597" y="2857500"/>
                  </a:lnTo>
                  <a:lnTo>
                    <a:pt x="4479467" y="2959100"/>
                  </a:lnTo>
                  <a:lnTo>
                    <a:pt x="4482823" y="3009900"/>
                  </a:lnTo>
                  <a:lnTo>
                    <a:pt x="4487899" y="3073400"/>
                  </a:lnTo>
                  <a:lnTo>
                    <a:pt x="4494553" y="3124200"/>
                  </a:lnTo>
                  <a:lnTo>
                    <a:pt x="4502645" y="3175000"/>
                  </a:lnTo>
                  <a:lnTo>
                    <a:pt x="4503635" y="3175000"/>
                  </a:lnTo>
                  <a:lnTo>
                    <a:pt x="4504918" y="3187700"/>
                  </a:lnTo>
                  <a:lnTo>
                    <a:pt x="4506010" y="3187700"/>
                  </a:lnTo>
                  <a:lnTo>
                    <a:pt x="3587750" y="3454400"/>
                  </a:lnTo>
                  <a:lnTo>
                    <a:pt x="3621722" y="3568700"/>
                  </a:lnTo>
                  <a:lnTo>
                    <a:pt x="4529785" y="3314700"/>
                  </a:lnTo>
                  <a:lnTo>
                    <a:pt x="4656614" y="3314700"/>
                  </a:lnTo>
                  <a:lnTo>
                    <a:pt x="4652640" y="3302000"/>
                  </a:lnTo>
                  <a:lnTo>
                    <a:pt x="4641967" y="3251200"/>
                  </a:lnTo>
                  <a:lnTo>
                    <a:pt x="4632549" y="3200400"/>
                  </a:lnTo>
                  <a:lnTo>
                    <a:pt x="4624390" y="3149600"/>
                  </a:lnTo>
                  <a:lnTo>
                    <a:pt x="4617497" y="3098800"/>
                  </a:lnTo>
                  <a:lnTo>
                    <a:pt x="4611874" y="3048000"/>
                  </a:lnTo>
                  <a:lnTo>
                    <a:pt x="4607527" y="3009900"/>
                  </a:lnTo>
                  <a:lnTo>
                    <a:pt x="4604461" y="2959100"/>
                  </a:lnTo>
                  <a:lnTo>
                    <a:pt x="4601794" y="2857500"/>
                  </a:lnTo>
                  <a:lnTo>
                    <a:pt x="4602488" y="2806700"/>
                  </a:lnTo>
                  <a:lnTo>
                    <a:pt x="4604570" y="2755900"/>
                  </a:lnTo>
                  <a:lnTo>
                    <a:pt x="4608033" y="2705100"/>
                  </a:lnTo>
                  <a:lnTo>
                    <a:pt x="4612875" y="2654300"/>
                  </a:lnTo>
                  <a:lnTo>
                    <a:pt x="4619091" y="2603500"/>
                  </a:lnTo>
                  <a:lnTo>
                    <a:pt x="4626678" y="2552700"/>
                  </a:lnTo>
                  <a:lnTo>
                    <a:pt x="4635630" y="2501900"/>
                  </a:lnTo>
                  <a:lnTo>
                    <a:pt x="4645945" y="2451100"/>
                  </a:lnTo>
                  <a:lnTo>
                    <a:pt x="4657617" y="2400300"/>
                  </a:lnTo>
                  <a:lnTo>
                    <a:pt x="4670643" y="2349500"/>
                  </a:lnTo>
                  <a:lnTo>
                    <a:pt x="4685018" y="2298700"/>
                  </a:lnTo>
                  <a:lnTo>
                    <a:pt x="4700739" y="2247900"/>
                  </a:lnTo>
                  <a:lnTo>
                    <a:pt x="4705707" y="2235200"/>
                  </a:lnTo>
                  <a:lnTo>
                    <a:pt x="4575949" y="2235200"/>
                  </a:lnTo>
                  <a:lnTo>
                    <a:pt x="3594785" y="1981200"/>
                  </a:lnTo>
                  <a:close/>
                </a:path>
                <a:path w="6668134" h="5867400">
                  <a:moveTo>
                    <a:pt x="2681185" y="698500"/>
                  </a:moveTo>
                  <a:lnTo>
                    <a:pt x="2625128" y="812800"/>
                  </a:lnTo>
                  <a:lnTo>
                    <a:pt x="4724704" y="1879600"/>
                  </a:lnTo>
                  <a:lnTo>
                    <a:pt x="4705786" y="1917700"/>
                  </a:lnTo>
                  <a:lnTo>
                    <a:pt x="4687344" y="1955800"/>
                  </a:lnTo>
                  <a:lnTo>
                    <a:pt x="4669555" y="1993900"/>
                  </a:lnTo>
                  <a:lnTo>
                    <a:pt x="4652594" y="2032000"/>
                  </a:lnTo>
                  <a:lnTo>
                    <a:pt x="4613859" y="2120900"/>
                  </a:lnTo>
                  <a:lnTo>
                    <a:pt x="4581575" y="2209800"/>
                  </a:lnTo>
                  <a:lnTo>
                    <a:pt x="4580788" y="2209800"/>
                  </a:lnTo>
                  <a:lnTo>
                    <a:pt x="4579112" y="2222500"/>
                  </a:lnTo>
                  <a:lnTo>
                    <a:pt x="4575949" y="2235200"/>
                  </a:lnTo>
                  <a:lnTo>
                    <a:pt x="4705707" y="2235200"/>
                  </a:lnTo>
                  <a:lnTo>
                    <a:pt x="4730546" y="2171700"/>
                  </a:lnTo>
                  <a:lnTo>
                    <a:pt x="4767097" y="2082800"/>
                  </a:lnTo>
                  <a:lnTo>
                    <a:pt x="4789162" y="2032000"/>
                  </a:lnTo>
                  <a:lnTo>
                    <a:pt x="4812470" y="1981200"/>
                  </a:lnTo>
                  <a:lnTo>
                    <a:pt x="4837012" y="1943100"/>
                  </a:lnTo>
                  <a:lnTo>
                    <a:pt x="4862779" y="1892300"/>
                  </a:lnTo>
                  <a:lnTo>
                    <a:pt x="4889762" y="1854200"/>
                  </a:lnTo>
                  <a:lnTo>
                    <a:pt x="4917954" y="1803400"/>
                  </a:lnTo>
                  <a:lnTo>
                    <a:pt x="4937548" y="1778000"/>
                  </a:lnTo>
                  <a:lnTo>
                    <a:pt x="4787188" y="1778000"/>
                  </a:lnTo>
                  <a:lnTo>
                    <a:pt x="2681185" y="698500"/>
                  </a:lnTo>
                  <a:close/>
                </a:path>
                <a:path w="6668134" h="5867400">
                  <a:moveTo>
                    <a:pt x="4374375" y="647700"/>
                  </a:moveTo>
                  <a:lnTo>
                    <a:pt x="4289590" y="736600"/>
                  </a:lnTo>
                  <a:lnTo>
                    <a:pt x="5034216" y="1460500"/>
                  </a:lnTo>
                  <a:lnTo>
                    <a:pt x="5019560" y="1473200"/>
                  </a:lnTo>
                  <a:lnTo>
                    <a:pt x="4984106" y="1511300"/>
                  </a:lnTo>
                  <a:lnTo>
                    <a:pt x="4949864" y="1549400"/>
                  </a:lnTo>
                  <a:lnTo>
                    <a:pt x="4916788" y="1587500"/>
                  </a:lnTo>
                  <a:lnTo>
                    <a:pt x="4884831" y="1638300"/>
                  </a:lnTo>
                  <a:lnTo>
                    <a:pt x="4853947" y="1676400"/>
                  </a:lnTo>
                  <a:lnTo>
                    <a:pt x="4824091" y="1727200"/>
                  </a:lnTo>
                  <a:lnTo>
                    <a:pt x="4795215" y="1765300"/>
                  </a:lnTo>
                  <a:lnTo>
                    <a:pt x="4792649" y="1765300"/>
                  </a:lnTo>
                  <a:lnTo>
                    <a:pt x="4789881" y="1778000"/>
                  </a:lnTo>
                  <a:lnTo>
                    <a:pt x="4937548" y="1778000"/>
                  </a:lnTo>
                  <a:lnTo>
                    <a:pt x="4947344" y="1765300"/>
                  </a:lnTo>
                  <a:lnTo>
                    <a:pt x="4977925" y="1714500"/>
                  </a:lnTo>
                  <a:lnTo>
                    <a:pt x="5009688" y="1676400"/>
                  </a:lnTo>
                  <a:lnTo>
                    <a:pt x="5042623" y="1638300"/>
                  </a:lnTo>
                  <a:lnTo>
                    <a:pt x="5076723" y="1600200"/>
                  </a:lnTo>
                  <a:lnTo>
                    <a:pt x="5111978" y="1562100"/>
                  </a:lnTo>
                  <a:lnTo>
                    <a:pt x="5167439" y="1498600"/>
                  </a:lnTo>
                  <a:lnTo>
                    <a:pt x="5205448" y="1460500"/>
                  </a:lnTo>
                  <a:lnTo>
                    <a:pt x="5244338" y="1422400"/>
                  </a:lnTo>
                  <a:lnTo>
                    <a:pt x="5284097" y="1397000"/>
                  </a:lnTo>
                  <a:lnTo>
                    <a:pt x="5311172" y="1371600"/>
                  </a:lnTo>
                  <a:lnTo>
                    <a:pt x="5121884" y="1371600"/>
                  </a:lnTo>
                  <a:lnTo>
                    <a:pt x="4374375" y="647700"/>
                  </a:lnTo>
                  <a:close/>
                </a:path>
                <a:path w="6668134" h="5867400">
                  <a:moveTo>
                    <a:pt x="4824933" y="0"/>
                  </a:moveTo>
                  <a:lnTo>
                    <a:pt x="4681512" y="0"/>
                  </a:lnTo>
                  <a:lnTo>
                    <a:pt x="5389105" y="1155700"/>
                  </a:lnTo>
                  <a:lnTo>
                    <a:pt x="5350169" y="1181100"/>
                  </a:lnTo>
                  <a:lnTo>
                    <a:pt x="5311897" y="1219200"/>
                  </a:lnTo>
                  <a:lnTo>
                    <a:pt x="5274283" y="1244600"/>
                  </a:lnTo>
                  <a:lnTo>
                    <a:pt x="5237322" y="1270000"/>
                  </a:lnTo>
                  <a:lnTo>
                    <a:pt x="5201007" y="1295400"/>
                  </a:lnTo>
                  <a:lnTo>
                    <a:pt x="5165332" y="1333500"/>
                  </a:lnTo>
                  <a:lnTo>
                    <a:pt x="5130292" y="1358900"/>
                  </a:lnTo>
                  <a:lnTo>
                    <a:pt x="5127625" y="1371600"/>
                  </a:lnTo>
                  <a:lnTo>
                    <a:pt x="5311172" y="1371600"/>
                  </a:lnTo>
                  <a:lnTo>
                    <a:pt x="5324709" y="1358900"/>
                  </a:lnTo>
                  <a:lnTo>
                    <a:pt x="5366162" y="1320800"/>
                  </a:lnTo>
                  <a:lnTo>
                    <a:pt x="5408442" y="1295400"/>
                  </a:lnTo>
                  <a:lnTo>
                    <a:pt x="5451535" y="1270000"/>
                  </a:lnTo>
                  <a:lnTo>
                    <a:pt x="5495427" y="1231900"/>
                  </a:lnTo>
                  <a:lnTo>
                    <a:pt x="5585555" y="1181100"/>
                  </a:lnTo>
                  <a:lnTo>
                    <a:pt x="5678716" y="1130300"/>
                  </a:lnTo>
                  <a:lnTo>
                    <a:pt x="5763895" y="1092200"/>
                  </a:lnTo>
                  <a:lnTo>
                    <a:pt x="5492508" y="1092200"/>
                  </a:lnTo>
                  <a:lnTo>
                    <a:pt x="4824933" y="0"/>
                  </a:lnTo>
                  <a:close/>
                </a:path>
                <a:path w="6668134" h="5867400">
                  <a:moveTo>
                    <a:pt x="6484162" y="939800"/>
                  </a:moveTo>
                  <a:lnTo>
                    <a:pt x="5803323" y="939800"/>
                  </a:lnTo>
                  <a:lnTo>
                    <a:pt x="5775185" y="952500"/>
                  </a:lnTo>
                  <a:lnTo>
                    <a:pt x="5764580" y="965200"/>
                  </a:lnTo>
                  <a:lnTo>
                    <a:pt x="5744048" y="965200"/>
                  </a:lnTo>
                  <a:lnTo>
                    <a:pt x="5715063" y="977900"/>
                  </a:lnTo>
                  <a:lnTo>
                    <a:pt x="5624144" y="1028700"/>
                  </a:lnTo>
                  <a:lnTo>
                    <a:pt x="5529634" y="1066800"/>
                  </a:lnTo>
                  <a:lnTo>
                    <a:pt x="5498947" y="1092200"/>
                  </a:lnTo>
                  <a:lnTo>
                    <a:pt x="5763895" y="1092200"/>
                  </a:lnTo>
                  <a:lnTo>
                    <a:pt x="5817984" y="1079500"/>
                  </a:lnTo>
                  <a:lnTo>
                    <a:pt x="5867399" y="1054100"/>
                  </a:lnTo>
                  <a:lnTo>
                    <a:pt x="5966926" y="1028700"/>
                  </a:lnTo>
                  <a:lnTo>
                    <a:pt x="6017001" y="1003300"/>
                  </a:lnTo>
                  <a:lnTo>
                    <a:pt x="6117679" y="977900"/>
                  </a:lnTo>
                  <a:lnTo>
                    <a:pt x="6168247" y="977900"/>
                  </a:lnTo>
                  <a:lnTo>
                    <a:pt x="6269744" y="952500"/>
                  </a:lnTo>
                  <a:lnTo>
                    <a:pt x="6381940" y="952500"/>
                  </a:lnTo>
                  <a:lnTo>
                    <a:pt x="6484162" y="939800"/>
                  </a:lnTo>
                  <a:close/>
                </a:path>
                <a:path w="6668134" h="5867400">
                  <a:moveTo>
                    <a:pt x="5753290" y="0"/>
                  </a:moveTo>
                  <a:lnTo>
                    <a:pt x="5626112" y="0"/>
                  </a:lnTo>
                  <a:lnTo>
                    <a:pt x="5888596" y="914400"/>
                  </a:lnTo>
                  <a:lnTo>
                    <a:pt x="5831666" y="939800"/>
                  </a:lnTo>
                  <a:lnTo>
                    <a:pt x="6565874" y="939800"/>
                  </a:lnTo>
                  <a:lnTo>
                    <a:pt x="6667957" y="952500"/>
                  </a:lnTo>
                  <a:lnTo>
                    <a:pt x="6667957" y="876300"/>
                  </a:lnTo>
                  <a:lnTo>
                    <a:pt x="6006160" y="876300"/>
                  </a:lnTo>
                  <a:lnTo>
                    <a:pt x="5753290" y="0"/>
                  </a:lnTo>
                  <a:close/>
                </a:path>
                <a:path w="6668134" h="5867400">
                  <a:moveTo>
                    <a:pt x="6667957" y="825500"/>
                  </a:moveTo>
                  <a:lnTo>
                    <a:pt x="6308344" y="825500"/>
                  </a:lnTo>
                  <a:lnTo>
                    <a:pt x="6257776" y="838200"/>
                  </a:lnTo>
                  <a:lnTo>
                    <a:pt x="6207551" y="838200"/>
                  </a:lnTo>
                  <a:lnTo>
                    <a:pt x="6107922" y="863600"/>
                  </a:lnTo>
                  <a:lnTo>
                    <a:pt x="6058414" y="863600"/>
                  </a:lnTo>
                  <a:lnTo>
                    <a:pt x="6009043" y="876300"/>
                  </a:lnTo>
                  <a:lnTo>
                    <a:pt x="6667957" y="876300"/>
                  </a:lnTo>
                  <a:lnTo>
                    <a:pt x="6667957" y="825500"/>
                  </a:lnTo>
                  <a:close/>
                </a:path>
                <a:path w="6668134" h="5867400">
                  <a:moveTo>
                    <a:pt x="6643623" y="0"/>
                  </a:moveTo>
                  <a:lnTo>
                    <a:pt x="6521500" y="0"/>
                  </a:lnTo>
                  <a:lnTo>
                    <a:pt x="6521500" y="812800"/>
                  </a:lnTo>
                  <a:lnTo>
                    <a:pt x="6482575" y="812800"/>
                  </a:lnTo>
                  <a:lnTo>
                    <a:pt x="6373139" y="825500"/>
                  </a:lnTo>
                  <a:lnTo>
                    <a:pt x="6643623" y="825500"/>
                  </a:lnTo>
                  <a:lnTo>
                    <a:pt x="66436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5C379-42E7-2546-1455-BDA5693AA0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4772" y="1411069"/>
            <a:ext cx="12977389" cy="646331"/>
          </a:xfrm>
        </p:spPr>
        <p:txBody>
          <a:bodyPr/>
          <a:lstStyle/>
          <a:p>
            <a:r>
              <a:rPr lang="es-ES" sz="2400" spc="-150" dirty="0">
                <a:solidFill>
                  <a:schemeClr val="tx2"/>
                </a:solidFill>
                <a:latin typeface="Arial"/>
                <a:cs typeface="Arial"/>
              </a:rPr>
              <a:t>RESULTADOS ESPERADOS RELEVANTES POA 2025: </a:t>
            </a:r>
            <a:r>
              <a:rPr lang="es-ES" sz="2400" b="0" spc="-150" dirty="0">
                <a:solidFill>
                  <a:schemeClr val="tx2"/>
                </a:solidFill>
                <a:latin typeface="Arial"/>
                <a:cs typeface="Arial"/>
              </a:rPr>
              <a:t>PROYECTOS</a:t>
            </a:r>
            <a:r>
              <a:rPr lang="es-ES" sz="2400" spc="-15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endParaRPr lang="es-HN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65988EC-D4D5-E519-0B3C-EF862D17C693}"/>
              </a:ext>
            </a:extLst>
          </p:cNvPr>
          <p:cNvSpPr txBox="1"/>
          <p:nvPr/>
        </p:nvSpPr>
        <p:spPr>
          <a:xfrm>
            <a:off x="494772" y="2273241"/>
            <a:ext cx="13119628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err="1">
                <a:solidFill>
                  <a:schemeClr val="tx2"/>
                </a:solidFill>
              </a:rPr>
              <a:t>Lorem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ipsum</a:t>
            </a:r>
            <a:r>
              <a:rPr lang="es-MX" sz="2400" dirty="0">
                <a:solidFill>
                  <a:schemeClr val="tx2"/>
                </a:solidFill>
              </a:rPr>
              <a:t> dolor </a:t>
            </a:r>
            <a:r>
              <a:rPr lang="es-MX" sz="2400" dirty="0" err="1">
                <a:solidFill>
                  <a:schemeClr val="tx2"/>
                </a:solidFill>
              </a:rPr>
              <a:t>sit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amet</a:t>
            </a:r>
            <a:r>
              <a:rPr lang="es-MX" sz="2400" dirty="0">
                <a:solidFill>
                  <a:schemeClr val="tx2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>
                <a:solidFill>
                  <a:schemeClr val="tx2"/>
                </a:solidFill>
              </a:rPr>
              <a:t>Consectetur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adipiscing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elit</a:t>
            </a:r>
            <a:r>
              <a:rPr lang="es-MX" sz="2400" dirty="0">
                <a:solidFill>
                  <a:schemeClr val="tx2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</a:rPr>
              <a:t>Sed do </a:t>
            </a:r>
            <a:r>
              <a:rPr lang="es-MX" sz="2400" dirty="0" err="1">
                <a:solidFill>
                  <a:schemeClr val="tx2"/>
                </a:solidFill>
              </a:rPr>
              <a:t>eiusmod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tempor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incididunt</a:t>
            </a:r>
            <a:r>
              <a:rPr lang="es-MX" sz="2400" dirty="0">
                <a:solidFill>
                  <a:schemeClr val="tx2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</a:rPr>
              <a:t>Ut labore et </a:t>
            </a:r>
            <a:r>
              <a:rPr lang="es-MX" sz="2400" dirty="0" err="1">
                <a:solidFill>
                  <a:schemeClr val="tx2"/>
                </a:solidFill>
              </a:rPr>
              <a:t>dolore</a:t>
            </a:r>
            <a:r>
              <a:rPr lang="es-MX" sz="2400" dirty="0">
                <a:solidFill>
                  <a:schemeClr val="tx2"/>
                </a:solidFill>
              </a:rPr>
              <a:t> magna </a:t>
            </a:r>
            <a:r>
              <a:rPr lang="es-MX" sz="2400" dirty="0" err="1">
                <a:solidFill>
                  <a:schemeClr val="tx2"/>
                </a:solidFill>
              </a:rPr>
              <a:t>aliqua</a:t>
            </a:r>
            <a:r>
              <a:rPr lang="es-MX" sz="2400" dirty="0">
                <a:solidFill>
                  <a:schemeClr val="tx2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</a:rPr>
              <a:t>Ut </a:t>
            </a:r>
            <a:r>
              <a:rPr lang="es-MX" sz="2400" dirty="0" err="1">
                <a:solidFill>
                  <a:schemeClr val="tx2"/>
                </a:solidFill>
              </a:rPr>
              <a:t>enim</a:t>
            </a:r>
            <a:r>
              <a:rPr lang="es-MX" sz="2400" dirty="0">
                <a:solidFill>
                  <a:schemeClr val="tx2"/>
                </a:solidFill>
              </a:rPr>
              <a:t> ad </a:t>
            </a:r>
            <a:r>
              <a:rPr lang="es-MX" sz="2400" dirty="0" err="1">
                <a:solidFill>
                  <a:schemeClr val="tx2"/>
                </a:solidFill>
              </a:rPr>
              <a:t>minim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veniam</a:t>
            </a:r>
            <a:r>
              <a:rPr lang="es-MX" sz="2400" dirty="0">
                <a:solidFill>
                  <a:schemeClr val="tx2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tx2"/>
                </a:solidFill>
              </a:rPr>
              <a:t>Quis </a:t>
            </a:r>
            <a:r>
              <a:rPr lang="es-MX" sz="2400" dirty="0" err="1">
                <a:solidFill>
                  <a:schemeClr val="tx2"/>
                </a:solidFill>
              </a:rPr>
              <a:t>nostrud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exercitation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ullamco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laboris</a:t>
            </a:r>
            <a:r>
              <a:rPr lang="es-MX" sz="2400" dirty="0">
                <a:solidFill>
                  <a:schemeClr val="tx2"/>
                </a:solidFill>
              </a:rPr>
              <a:t>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>
                <a:solidFill>
                  <a:schemeClr val="tx2"/>
                </a:solidFill>
              </a:rPr>
              <a:t>Nisi</a:t>
            </a:r>
            <a:r>
              <a:rPr lang="es-MX" sz="2400" dirty="0">
                <a:solidFill>
                  <a:schemeClr val="tx2"/>
                </a:solidFill>
              </a:rPr>
              <a:t> ut </a:t>
            </a:r>
            <a:r>
              <a:rPr lang="es-MX" sz="2400" dirty="0" err="1">
                <a:solidFill>
                  <a:schemeClr val="tx2"/>
                </a:solidFill>
              </a:rPr>
              <a:t>aliquip</a:t>
            </a:r>
            <a:r>
              <a:rPr lang="es-MX" sz="2400" dirty="0">
                <a:solidFill>
                  <a:schemeClr val="tx2"/>
                </a:solidFill>
              </a:rPr>
              <a:t> ex </a:t>
            </a:r>
            <a:r>
              <a:rPr lang="es-MX" sz="2400" dirty="0" err="1">
                <a:solidFill>
                  <a:schemeClr val="tx2"/>
                </a:solidFill>
              </a:rPr>
              <a:t>ea</a:t>
            </a:r>
            <a:r>
              <a:rPr lang="es-MX" sz="2400" dirty="0">
                <a:solidFill>
                  <a:schemeClr val="tx2"/>
                </a:solidFill>
              </a:rPr>
              <a:t> commodo.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>
                <a:solidFill>
                  <a:schemeClr val="tx2"/>
                </a:solidFill>
              </a:rPr>
              <a:t>Duis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aute</a:t>
            </a: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err="1">
                <a:solidFill>
                  <a:schemeClr val="tx2"/>
                </a:solidFill>
              </a:rPr>
              <a:t>irure</a:t>
            </a:r>
            <a:r>
              <a:rPr lang="es-MX" sz="2400" dirty="0">
                <a:solidFill>
                  <a:schemeClr val="tx2"/>
                </a:solidFill>
              </a:rPr>
              <a:t> dolor in </a:t>
            </a:r>
            <a:r>
              <a:rPr lang="es-MX" sz="2400" dirty="0" err="1">
                <a:solidFill>
                  <a:schemeClr val="tx2"/>
                </a:solidFill>
              </a:rPr>
              <a:t>reprehenderit</a:t>
            </a:r>
            <a:r>
              <a:rPr lang="es-MX" sz="24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608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5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df3f1a-5866-4cdf-88bb-98e78e70f3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7A7C736610648AAA7959B349C1A91" ma:contentTypeVersion="17" ma:contentTypeDescription="Create a new document." ma:contentTypeScope="" ma:versionID="17a73ddd1855f33280f6f3c4a65784e3">
  <xsd:schema xmlns:xsd="http://www.w3.org/2001/XMLSchema" xmlns:xs="http://www.w3.org/2001/XMLSchema" xmlns:p="http://schemas.microsoft.com/office/2006/metadata/properties" xmlns:ns3="97f2c316-6564-482f-a31e-b6cabd8c06e3" xmlns:ns4="fbdf3f1a-5866-4cdf-88bb-98e78e70f3a6" targetNamespace="http://schemas.microsoft.com/office/2006/metadata/properties" ma:root="true" ma:fieldsID="c279d0c8432151e6d91e7862e28b42e5" ns3:_="" ns4:_="">
    <xsd:import namespace="97f2c316-6564-482f-a31e-b6cabd8c06e3"/>
    <xsd:import namespace="fbdf3f1a-5866-4cdf-88bb-98e78e70f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2c316-6564-482f-a31e-b6cabd8c0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f3f1a-5866-4cdf-88bb-98e78e70f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69B09-3A85-4536-A64F-F8BF593BF2B8}">
  <ds:schemaRefs>
    <ds:schemaRef ds:uri="http://schemas.openxmlformats.org/package/2006/metadata/core-properties"/>
    <ds:schemaRef ds:uri="http://www.w3.org/XML/1998/namespace"/>
    <ds:schemaRef ds:uri="fbdf3f1a-5866-4cdf-88bb-98e78e70f3a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7f2c316-6564-482f-a31e-b6cabd8c06e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231954-F4FE-4232-B402-A92AF5191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69CA68-4377-4FC1-A549-F04FC08DF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2c316-6564-482f-a31e-b6cabd8c06e3"/>
    <ds:schemaRef ds:uri="fbdf3f1a-5866-4cdf-88bb-98e78e70f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131</Words>
  <Application>Microsoft Office PowerPoint</Application>
  <PresentationFormat>Personalizado</PresentationFormat>
  <Paragraphs>42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Presentación Institucional UNAH Campus Comayagua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LOGROS DE  LA UNAH</dc:title>
  <dc:creator>Armando Sarmiento</dc:creator>
  <cp:lastModifiedBy>JOSE MIGUEL AMAYA RIVERA</cp:lastModifiedBy>
  <cp:revision>194</cp:revision>
  <cp:lastPrinted>2018-02-27T15:16:13Z</cp:lastPrinted>
  <dcterms:created xsi:type="dcterms:W3CDTF">2016-08-26T15:38:20Z</dcterms:created>
  <dcterms:modified xsi:type="dcterms:W3CDTF">2025-01-14T17:14:57Z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2016-08-26T00:00:00Z</vt:filetime>
  </property>
  <property fmtid="{D5CDD505-2E9C-101B-9397-08002B2CF9AE}" pid="3" name="ContentTypeId">
    <vt:lpwstr>0x01010077D7A7C736610648AAA7959B349C1A91</vt:lpwstr>
  </property>
</Properties>
</file>