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20104100" cy="4305300"/>
  <p:notesSz cx="20104100" cy="4305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>
      <p:cViewPr>
        <p:scale>
          <a:sx n="75" d="100"/>
          <a:sy n="75" d="100"/>
        </p:scale>
        <p:origin x="48" y="13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1334643"/>
            <a:ext cx="17088486" cy="9041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rgbClr val="1E3E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2410968"/>
            <a:ext cx="14072870" cy="1076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rgbClr val="1E3E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rgbClr val="1E3E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990219"/>
            <a:ext cx="8745284" cy="2841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990219"/>
            <a:ext cx="8745284" cy="2841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rgbClr val="1E3E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084325" y="0"/>
            <a:ext cx="4020185" cy="4300855"/>
          </a:xfrm>
          <a:custGeom>
            <a:avLst/>
            <a:gdLst/>
            <a:ahLst/>
            <a:cxnLst/>
            <a:rect l="l" t="t" r="r" b="b"/>
            <a:pathLst>
              <a:path w="4020184" h="4300855">
                <a:moveTo>
                  <a:pt x="4019783" y="0"/>
                </a:moveTo>
                <a:lnTo>
                  <a:pt x="0" y="0"/>
                </a:lnTo>
                <a:lnTo>
                  <a:pt x="0" y="4300853"/>
                </a:lnTo>
                <a:lnTo>
                  <a:pt x="4019783" y="4300853"/>
                </a:lnTo>
                <a:lnTo>
                  <a:pt x="4019783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7878676" y="1083624"/>
            <a:ext cx="0" cy="2109470"/>
          </a:xfrm>
          <a:custGeom>
            <a:avLst/>
            <a:gdLst/>
            <a:ahLst/>
            <a:cxnLst/>
            <a:rect l="l" t="t" r="r" b="b"/>
            <a:pathLst>
              <a:path h="2109470">
                <a:moveTo>
                  <a:pt x="0" y="0"/>
                </a:moveTo>
                <a:lnTo>
                  <a:pt x="0" y="2109413"/>
                </a:lnTo>
              </a:path>
            </a:pathLst>
          </a:custGeom>
          <a:ln w="773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8076184" y="1822390"/>
            <a:ext cx="1697355" cy="455930"/>
          </a:xfrm>
          <a:custGeom>
            <a:avLst/>
            <a:gdLst/>
            <a:ahLst/>
            <a:cxnLst/>
            <a:rect l="l" t="t" r="r" b="b"/>
            <a:pathLst>
              <a:path w="1697355" h="455930">
                <a:moveTo>
                  <a:pt x="94600" y="0"/>
                </a:moveTo>
                <a:lnTo>
                  <a:pt x="0" y="0"/>
                </a:lnTo>
                <a:lnTo>
                  <a:pt x="0" y="294241"/>
                </a:lnTo>
                <a:lnTo>
                  <a:pt x="795" y="309651"/>
                </a:lnTo>
                <a:lnTo>
                  <a:pt x="840" y="310539"/>
                </a:lnTo>
                <a:lnTo>
                  <a:pt x="8759" y="354506"/>
                </a:lnTo>
                <a:lnTo>
                  <a:pt x="26296" y="391214"/>
                </a:lnTo>
                <a:lnTo>
                  <a:pt x="58818" y="423098"/>
                </a:lnTo>
                <a:lnTo>
                  <a:pt x="95191" y="441981"/>
                </a:lnTo>
                <a:lnTo>
                  <a:pt x="132728" y="451975"/>
                </a:lnTo>
                <a:lnTo>
                  <a:pt x="169866" y="455623"/>
                </a:lnTo>
                <a:lnTo>
                  <a:pt x="175566" y="455623"/>
                </a:lnTo>
                <a:lnTo>
                  <a:pt x="193689" y="455090"/>
                </a:lnTo>
                <a:lnTo>
                  <a:pt x="195318" y="455090"/>
                </a:lnTo>
                <a:lnTo>
                  <a:pt x="233929" y="450181"/>
                </a:lnTo>
                <a:lnTo>
                  <a:pt x="282429" y="433557"/>
                </a:lnTo>
                <a:lnTo>
                  <a:pt x="319908" y="405105"/>
                </a:lnTo>
                <a:lnTo>
                  <a:pt x="339127" y="377079"/>
                </a:lnTo>
                <a:lnTo>
                  <a:pt x="173732" y="377079"/>
                </a:lnTo>
                <a:lnTo>
                  <a:pt x="165678" y="376751"/>
                </a:lnTo>
                <a:lnTo>
                  <a:pt x="123591" y="360826"/>
                </a:lnTo>
                <a:lnTo>
                  <a:pt x="100974" y="328330"/>
                </a:lnTo>
                <a:lnTo>
                  <a:pt x="100868" y="328080"/>
                </a:lnTo>
                <a:lnTo>
                  <a:pt x="94625" y="288700"/>
                </a:lnTo>
                <a:lnTo>
                  <a:pt x="94600" y="0"/>
                </a:lnTo>
                <a:close/>
              </a:path>
              <a:path w="1697355" h="455930">
                <a:moveTo>
                  <a:pt x="357927" y="0"/>
                </a:moveTo>
                <a:lnTo>
                  <a:pt x="263380" y="0"/>
                </a:lnTo>
                <a:lnTo>
                  <a:pt x="263304" y="294241"/>
                </a:lnTo>
                <a:lnTo>
                  <a:pt x="262847" y="305399"/>
                </a:lnTo>
                <a:lnTo>
                  <a:pt x="249013" y="347140"/>
                </a:lnTo>
                <a:lnTo>
                  <a:pt x="214578" y="371431"/>
                </a:lnTo>
                <a:lnTo>
                  <a:pt x="173732" y="377079"/>
                </a:lnTo>
                <a:lnTo>
                  <a:pt x="339127" y="377079"/>
                </a:lnTo>
                <a:lnTo>
                  <a:pt x="354684" y="329423"/>
                </a:lnTo>
                <a:lnTo>
                  <a:pt x="357927" y="288700"/>
                </a:lnTo>
                <a:lnTo>
                  <a:pt x="357927" y="0"/>
                </a:lnTo>
                <a:close/>
              </a:path>
              <a:path w="1697355" h="455930">
                <a:moveTo>
                  <a:pt x="542183" y="0"/>
                </a:moveTo>
                <a:lnTo>
                  <a:pt x="444464" y="0"/>
                </a:lnTo>
                <a:lnTo>
                  <a:pt x="444464" y="443861"/>
                </a:lnTo>
                <a:lnTo>
                  <a:pt x="531017" y="443861"/>
                </a:lnTo>
                <a:lnTo>
                  <a:pt x="531017" y="127333"/>
                </a:lnTo>
                <a:lnTo>
                  <a:pt x="614744" y="127333"/>
                </a:lnTo>
                <a:lnTo>
                  <a:pt x="542183" y="0"/>
                </a:lnTo>
                <a:close/>
              </a:path>
              <a:path w="1697355" h="455930">
                <a:moveTo>
                  <a:pt x="614744" y="127333"/>
                </a:moveTo>
                <a:lnTo>
                  <a:pt x="532271" y="127333"/>
                </a:lnTo>
                <a:lnTo>
                  <a:pt x="713416" y="443861"/>
                </a:lnTo>
                <a:lnTo>
                  <a:pt x="806137" y="443861"/>
                </a:lnTo>
                <a:lnTo>
                  <a:pt x="806137" y="309098"/>
                </a:lnTo>
                <a:lnTo>
                  <a:pt x="718323" y="309098"/>
                </a:lnTo>
                <a:lnTo>
                  <a:pt x="614744" y="127333"/>
                </a:lnTo>
                <a:close/>
              </a:path>
              <a:path w="1697355" h="455930">
                <a:moveTo>
                  <a:pt x="806137" y="0"/>
                </a:moveTo>
                <a:lnTo>
                  <a:pt x="719584" y="0"/>
                </a:lnTo>
                <a:lnTo>
                  <a:pt x="719584" y="309098"/>
                </a:lnTo>
                <a:lnTo>
                  <a:pt x="806137" y="309098"/>
                </a:lnTo>
                <a:lnTo>
                  <a:pt x="806137" y="0"/>
                </a:lnTo>
                <a:close/>
              </a:path>
              <a:path w="1697355" h="455930">
                <a:moveTo>
                  <a:pt x="1125736" y="0"/>
                </a:moveTo>
                <a:lnTo>
                  <a:pt x="1018793" y="0"/>
                </a:lnTo>
                <a:lnTo>
                  <a:pt x="860522" y="443861"/>
                </a:lnTo>
                <a:lnTo>
                  <a:pt x="958187" y="443861"/>
                </a:lnTo>
                <a:lnTo>
                  <a:pt x="989117" y="352371"/>
                </a:lnTo>
                <a:lnTo>
                  <a:pt x="1249879" y="352371"/>
                </a:lnTo>
                <a:lnTo>
                  <a:pt x="1222876" y="275723"/>
                </a:lnTo>
                <a:lnTo>
                  <a:pt x="1013833" y="275723"/>
                </a:lnTo>
                <a:lnTo>
                  <a:pt x="1070709" y="100141"/>
                </a:lnTo>
                <a:lnTo>
                  <a:pt x="1161017" y="100141"/>
                </a:lnTo>
                <a:lnTo>
                  <a:pt x="1125736" y="0"/>
                </a:lnTo>
                <a:close/>
              </a:path>
              <a:path w="1697355" h="455930">
                <a:moveTo>
                  <a:pt x="1249879" y="352371"/>
                </a:moveTo>
                <a:lnTo>
                  <a:pt x="1152913" y="352371"/>
                </a:lnTo>
                <a:lnTo>
                  <a:pt x="1181367" y="443861"/>
                </a:lnTo>
                <a:lnTo>
                  <a:pt x="1282112" y="443861"/>
                </a:lnTo>
                <a:lnTo>
                  <a:pt x="1249879" y="352371"/>
                </a:lnTo>
                <a:close/>
              </a:path>
              <a:path w="1697355" h="455930">
                <a:moveTo>
                  <a:pt x="1161017" y="100141"/>
                </a:moveTo>
                <a:lnTo>
                  <a:pt x="1071924" y="100141"/>
                </a:lnTo>
                <a:lnTo>
                  <a:pt x="1126990" y="275723"/>
                </a:lnTo>
                <a:lnTo>
                  <a:pt x="1222876" y="275723"/>
                </a:lnTo>
                <a:lnTo>
                  <a:pt x="1161017" y="100141"/>
                </a:lnTo>
                <a:close/>
              </a:path>
              <a:path w="1697355" h="455930">
                <a:moveTo>
                  <a:pt x="1431097" y="0"/>
                </a:moveTo>
                <a:lnTo>
                  <a:pt x="1338392" y="0"/>
                </a:lnTo>
                <a:lnTo>
                  <a:pt x="1338392" y="443861"/>
                </a:lnTo>
                <a:lnTo>
                  <a:pt x="1431097" y="443861"/>
                </a:lnTo>
                <a:lnTo>
                  <a:pt x="1431097" y="244801"/>
                </a:lnTo>
                <a:lnTo>
                  <a:pt x="1696947" y="244801"/>
                </a:lnTo>
                <a:lnTo>
                  <a:pt x="1696947" y="168153"/>
                </a:lnTo>
                <a:lnTo>
                  <a:pt x="1431097" y="168153"/>
                </a:lnTo>
                <a:lnTo>
                  <a:pt x="1431097" y="0"/>
                </a:lnTo>
                <a:close/>
              </a:path>
              <a:path w="1697355" h="455930">
                <a:moveTo>
                  <a:pt x="1696947" y="244801"/>
                </a:moveTo>
                <a:lnTo>
                  <a:pt x="1604226" y="244801"/>
                </a:lnTo>
                <a:lnTo>
                  <a:pt x="1604226" y="443861"/>
                </a:lnTo>
                <a:lnTo>
                  <a:pt x="1696947" y="443861"/>
                </a:lnTo>
                <a:lnTo>
                  <a:pt x="1696947" y="244801"/>
                </a:lnTo>
                <a:close/>
              </a:path>
              <a:path w="1697355" h="455930">
                <a:moveTo>
                  <a:pt x="1696947" y="0"/>
                </a:moveTo>
                <a:lnTo>
                  <a:pt x="1604226" y="0"/>
                </a:lnTo>
                <a:lnTo>
                  <a:pt x="1604226" y="168153"/>
                </a:lnTo>
                <a:lnTo>
                  <a:pt x="1696947" y="168153"/>
                </a:lnTo>
                <a:lnTo>
                  <a:pt x="16969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070440" y="2399090"/>
            <a:ext cx="1549870" cy="19815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455221" y="1201692"/>
            <a:ext cx="1151110" cy="1732024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1408211" y="2219676"/>
            <a:ext cx="706120" cy="706120"/>
          </a:xfrm>
          <a:custGeom>
            <a:avLst/>
            <a:gdLst/>
            <a:ahLst/>
            <a:cxnLst/>
            <a:rect l="l" t="t" r="r" b="b"/>
            <a:pathLst>
              <a:path w="706120" h="706119">
                <a:moveTo>
                  <a:pt x="352912" y="0"/>
                </a:moveTo>
                <a:lnTo>
                  <a:pt x="305025" y="3221"/>
                </a:lnTo>
                <a:lnTo>
                  <a:pt x="259095" y="12606"/>
                </a:lnTo>
                <a:lnTo>
                  <a:pt x="215544" y="27734"/>
                </a:lnTo>
                <a:lnTo>
                  <a:pt x="174792" y="48183"/>
                </a:lnTo>
                <a:lnTo>
                  <a:pt x="137259" y="73534"/>
                </a:lnTo>
                <a:lnTo>
                  <a:pt x="103367" y="103367"/>
                </a:lnTo>
                <a:lnTo>
                  <a:pt x="73534" y="137259"/>
                </a:lnTo>
                <a:lnTo>
                  <a:pt x="48183" y="174792"/>
                </a:lnTo>
                <a:lnTo>
                  <a:pt x="27734" y="215544"/>
                </a:lnTo>
                <a:lnTo>
                  <a:pt x="12606" y="259095"/>
                </a:lnTo>
                <a:lnTo>
                  <a:pt x="3221" y="305025"/>
                </a:lnTo>
                <a:lnTo>
                  <a:pt x="0" y="352912"/>
                </a:lnTo>
                <a:lnTo>
                  <a:pt x="3221" y="400800"/>
                </a:lnTo>
                <a:lnTo>
                  <a:pt x="12606" y="446729"/>
                </a:lnTo>
                <a:lnTo>
                  <a:pt x="27734" y="490280"/>
                </a:lnTo>
                <a:lnTo>
                  <a:pt x="48183" y="531033"/>
                </a:lnTo>
                <a:lnTo>
                  <a:pt x="73534" y="568565"/>
                </a:lnTo>
                <a:lnTo>
                  <a:pt x="103367" y="602458"/>
                </a:lnTo>
                <a:lnTo>
                  <a:pt x="137259" y="632290"/>
                </a:lnTo>
                <a:lnTo>
                  <a:pt x="174792" y="657641"/>
                </a:lnTo>
                <a:lnTo>
                  <a:pt x="215544" y="678091"/>
                </a:lnTo>
                <a:lnTo>
                  <a:pt x="259095" y="693219"/>
                </a:lnTo>
                <a:lnTo>
                  <a:pt x="305025" y="702603"/>
                </a:lnTo>
                <a:lnTo>
                  <a:pt x="352912" y="705825"/>
                </a:lnTo>
                <a:lnTo>
                  <a:pt x="400801" y="702603"/>
                </a:lnTo>
                <a:lnTo>
                  <a:pt x="446732" y="693219"/>
                </a:lnTo>
                <a:lnTo>
                  <a:pt x="490284" y="678091"/>
                </a:lnTo>
                <a:lnTo>
                  <a:pt x="531036" y="657641"/>
                </a:lnTo>
                <a:lnTo>
                  <a:pt x="568569" y="632290"/>
                </a:lnTo>
                <a:lnTo>
                  <a:pt x="602461" y="602458"/>
                </a:lnTo>
                <a:lnTo>
                  <a:pt x="632293" y="568565"/>
                </a:lnTo>
                <a:lnTo>
                  <a:pt x="657643" y="531033"/>
                </a:lnTo>
                <a:lnTo>
                  <a:pt x="678092" y="490280"/>
                </a:lnTo>
                <a:lnTo>
                  <a:pt x="693219" y="446729"/>
                </a:lnTo>
                <a:lnTo>
                  <a:pt x="702604" y="400800"/>
                </a:lnTo>
                <a:lnTo>
                  <a:pt x="705825" y="352912"/>
                </a:lnTo>
                <a:lnTo>
                  <a:pt x="702604" y="305025"/>
                </a:lnTo>
                <a:lnTo>
                  <a:pt x="693219" y="259095"/>
                </a:lnTo>
                <a:lnTo>
                  <a:pt x="678092" y="215544"/>
                </a:lnTo>
                <a:lnTo>
                  <a:pt x="657643" y="174792"/>
                </a:lnTo>
                <a:lnTo>
                  <a:pt x="632293" y="137259"/>
                </a:lnTo>
                <a:lnTo>
                  <a:pt x="602461" y="103367"/>
                </a:lnTo>
                <a:lnTo>
                  <a:pt x="568569" y="73534"/>
                </a:lnTo>
                <a:lnTo>
                  <a:pt x="531036" y="48183"/>
                </a:lnTo>
                <a:lnTo>
                  <a:pt x="490284" y="27734"/>
                </a:lnTo>
                <a:lnTo>
                  <a:pt x="446732" y="12606"/>
                </a:lnTo>
                <a:lnTo>
                  <a:pt x="400801" y="3221"/>
                </a:lnTo>
                <a:lnTo>
                  <a:pt x="352912" y="0"/>
                </a:lnTo>
                <a:close/>
              </a:path>
            </a:pathLst>
          </a:custGeom>
          <a:solidFill>
            <a:srgbClr val="FFC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050544" y="3206436"/>
            <a:ext cx="706120" cy="706120"/>
          </a:xfrm>
          <a:custGeom>
            <a:avLst/>
            <a:gdLst/>
            <a:ahLst/>
            <a:cxnLst/>
            <a:rect l="l" t="t" r="r" b="b"/>
            <a:pathLst>
              <a:path w="706120" h="706120">
                <a:moveTo>
                  <a:pt x="352912" y="0"/>
                </a:moveTo>
                <a:lnTo>
                  <a:pt x="305025" y="3221"/>
                </a:lnTo>
                <a:lnTo>
                  <a:pt x="259095" y="12606"/>
                </a:lnTo>
                <a:lnTo>
                  <a:pt x="215544" y="27734"/>
                </a:lnTo>
                <a:lnTo>
                  <a:pt x="174792" y="48183"/>
                </a:lnTo>
                <a:lnTo>
                  <a:pt x="137259" y="73534"/>
                </a:lnTo>
                <a:lnTo>
                  <a:pt x="103367" y="103367"/>
                </a:lnTo>
                <a:lnTo>
                  <a:pt x="73534" y="137259"/>
                </a:lnTo>
                <a:lnTo>
                  <a:pt x="48183" y="174792"/>
                </a:lnTo>
                <a:lnTo>
                  <a:pt x="27734" y="215544"/>
                </a:lnTo>
                <a:lnTo>
                  <a:pt x="12606" y="259095"/>
                </a:lnTo>
                <a:lnTo>
                  <a:pt x="3221" y="305025"/>
                </a:lnTo>
                <a:lnTo>
                  <a:pt x="0" y="352912"/>
                </a:lnTo>
                <a:lnTo>
                  <a:pt x="3221" y="400800"/>
                </a:lnTo>
                <a:lnTo>
                  <a:pt x="12606" y="446729"/>
                </a:lnTo>
                <a:lnTo>
                  <a:pt x="27734" y="490280"/>
                </a:lnTo>
                <a:lnTo>
                  <a:pt x="48183" y="531033"/>
                </a:lnTo>
                <a:lnTo>
                  <a:pt x="73534" y="568565"/>
                </a:lnTo>
                <a:lnTo>
                  <a:pt x="103367" y="602458"/>
                </a:lnTo>
                <a:lnTo>
                  <a:pt x="137259" y="632290"/>
                </a:lnTo>
                <a:lnTo>
                  <a:pt x="174792" y="657641"/>
                </a:lnTo>
                <a:lnTo>
                  <a:pt x="215544" y="678091"/>
                </a:lnTo>
                <a:lnTo>
                  <a:pt x="259095" y="693219"/>
                </a:lnTo>
                <a:lnTo>
                  <a:pt x="305025" y="702603"/>
                </a:lnTo>
                <a:lnTo>
                  <a:pt x="352912" y="705825"/>
                </a:lnTo>
                <a:lnTo>
                  <a:pt x="400801" y="702603"/>
                </a:lnTo>
                <a:lnTo>
                  <a:pt x="446732" y="693219"/>
                </a:lnTo>
                <a:lnTo>
                  <a:pt x="490284" y="678091"/>
                </a:lnTo>
                <a:lnTo>
                  <a:pt x="531036" y="657641"/>
                </a:lnTo>
                <a:lnTo>
                  <a:pt x="568569" y="632290"/>
                </a:lnTo>
                <a:lnTo>
                  <a:pt x="602461" y="602458"/>
                </a:lnTo>
                <a:lnTo>
                  <a:pt x="632293" y="568565"/>
                </a:lnTo>
                <a:lnTo>
                  <a:pt x="657643" y="531033"/>
                </a:lnTo>
                <a:lnTo>
                  <a:pt x="678092" y="490280"/>
                </a:lnTo>
                <a:lnTo>
                  <a:pt x="693219" y="446729"/>
                </a:lnTo>
                <a:lnTo>
                  <a:pt x="702604" y="400800"/>
                </a:lnTo>
                <a:lnTo>
                  <a:pt x="705825" y="352912"/>
                </a:lnTo>
                <a:lnTo>
                  <a:pt x="702604" y="305025"/>
                </a:lnTo>
                <a:lnTo>
                  <a:pt x="693219" y="259095"/>
                </a:lnTo>
                <a:lnTo>
                  <a:pt x="678092" y="215544"/>
                </a:lnTo>
                <a:lnTo>
                  <a:pt x="657643" y="174792"/>
                </a:lnTo>
                <a:lnTo>
                  <a:pt x="632293" y="137259"/>
                </a:lnTo>
                <a:lnTo>
                  <a:pt x="602461" y="103367"/>
                </a:lnTo>
                <a:lnTo>
                  <a:pt x="568569" y="73534"/>
                </a:lnTo>
                <a:lnTo>
                  <a:pt x="531036" y="48183"/>
                </a:lnTo>
                <a:lnTo>
                  <a:pt x="490284" y="27734"/>
                </a:lnTo>
                <a:lnTo>
                  <a:pt x="446732" y="12606"/>
                </a:lnTo>
                <a:lnTo>
                  <a:pt x="400801" y="3221"/>
                </a:lnTo>
                <a:lnTo>
                  <a:pt x="352912" y="0"/>
                </a:lnTo>
                <a:close/>
              </a:path>
            </a:pathLst>
          </a:custGeom>
          <a:solidFill>
            <a:srgbClr val="FFC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408202" y="3138904"/>
            <a:ext cx="706120" cy="706120"/>
          </a:xfrm>
          <a:custGeom>
            <a:avLst/>
            <a:gdLst/>
            <a:ahLst/>
            <a:cxnLst/>
            <a:rect l="l" t="t" r="r" b="b"/>
            <a:pathLst>
              <a:path w="706120" h="706120">
                <a:moveTo>
                  <a:pt x="352912" y="0"/>
                </a:moveTo>
                <a:lnTo>
                  <a:pt x="305025" y="3221"/>
                </a:lnTo>
                <a:lnTo>
                  <a:pt x="259095" y="12606"/>
                </a:lnTo>
                <a:lnTo>
                  <a:pt x="215544" y="27734"/>
                </a:lnTo>
                <a:lnTo>
                  <a:pt x="174792" y="48183"/>
                </a:lnTo>
                <a:lnTo>
                  <a:pt x="137259" y="73534"/>
                </a:lnTo>
                <a:lnTo>
                  <a:pt x="103367" y="103367"/>
                </a:lnTo>
                <a:lnTo>
                  <a:pt x="73534" y="137259"/>
                </a:lnTo>
                <a:lnTo>
                  <a:pt x="48183" y="174792"/>
                </a:lnTo>
                <a:lnTo>
                  <a:pt x="27734" y="215544"/>
                </a:lnTo>
                <a:lnTo>
                  <a:pt x="12606" y="259095"/>
                </a:lnTo>
                <a:lnTo>
                  <a:pt x="3221" y="305025"/>
                </a:lnTo>
                <a:lnTo>
                  <a:pt x="0" y="352912"/>
                </a:lnTo>
                <a:lnTo>
                  <a:pt x="3221" y="400800"/>
                </a:lnTo>
                <a:lnTo>
                  <a:pt x="12606" y="446729"/>
                </a:lnTo>
                <a:lnTo>
                  <a:pt x="27734" y="490280"/>
                </a:lnTo>
                <a:lnTo>
                  <a:pt x="48183" y="531033"/>
                </a:lnTo>
                <a:lnTo>
                  <a:pt x="73534" y="568565"/>
                </a:lnTo>
                <a:lnTo>
                  <a:pt x="103367" y="602458"/>
                </a:lnTo>
                <a:lnTo>
                  <a:pt x="137259" y="632290"/>
                </a:lnTo>
                <a:lnTo>
                  <a:pt x="174792" y="657641"/>
                </a:lnTo>
                <a:lnTo>
                  <a:pt x="215544" y="678091"/>
                </a:lnTo>
                <a:lnTo>
                  <a:pt x="259095" y="693219"/>
                </a:lnTo>
                <a:lnTo>
                  <a:pt x="305025" y="702603"/>
                </a:lnTo>
                <a:lnTo>
                  <a:pt x="352912" y="705825"/>
                </a:lnTo>
                <a:lnTo>
                  <a:pt x="400801" y="702603"/>
                </a:lnTo>
                <a:lnTo>
                  <a:pt x="446732" y="693219"/>
                </a:lnTo>
                <a:lnTo>
                  <a:pt x="490284" y="678091"/>
                </a:lnTo>
                <a:lnTo>
                  <a:pt x="531036" y="657641"/>
                </a:lnTo>
                <a:lnTo>
                  <a:pt x="568569" y="632290"/>
                </a:lnTo>
                <a:lnTo>
                  <a:pt x="602461" y="602458"/>
                </a:lnTo>
                <a:lnTo>
                  <a:pt x="632293" y="568565"/>
                </a:lnTo>
                <a:lnTo>
                  <a:pt x="657643" y="531033"/>
                </a:lnTo>
                <a:lnTo>
                  <a:pt x="678092" y="490280"/>
                </a:lnTo>
                <a:lnTo>
                  <a:pt x="693219" y="446729"/>
                </a:lnTo>
                <a:lnTo>
                  <a:pt x="702604" y="400800"/>
                </a:lnTo>
                <a:lnTo>
                  <a:pt x="705825" y="352912"/>
                </a:lnTo>
                <a:lnTo>
                  <a:pt x="702604" y="305025"/>
                </a:lnTo>
                <a:lnTo>
                  <a:pt x="693219" y="259095"/>
                </a:lnTo>
                <a:lnTo>
                  <a:pt x="678092" y="215544"/>
                </a:lnTo>
                <a:lnTo>
                  <a:pt x="657643" y="174792"/>
                </a:lnTo>
                <a:lnTo>
                  <a:pt x="632293" y="137259"/>
                </a:lnTo>
                <a:lnTo>
                  <a:pt x="602461" y="103367"/>
                </a:lnTo>
                <a:lnTo>
                  <a:pt x="568569" y="73534"/>
                </a:lnTo>
                <a:lnTo>
                  <a:pt x="531036" y="48183"/>
                </a:lnTo>
                <a:lnTo>
                  <a:pt x="490284" y="27734"/>
                </a:lnTo>
                <a:lnTo>
                  <a:pt x="446732" y="12606"/>
                </a:lnTo>
                <a:lnTo>
                  <a:pt x="400801" y="3221"/>
                </a:lnTo>
                <a:lnTo>
                  <a:pt x="352912" y="0"/>
                </a:lnTo>
                <a:close/>
              </a:path>
            </a:pathLst>
          </a:custGeom>
          <a:solidFill>
            <a:srgbClr val="FFC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7039491" y="2326378"/>
            <a:ext cx="706120" cy="706120"/>
          </a:xfrm>
          <a:custGeom>
            <a:avLst/>
            <a:gdLst/>
            <a:ahLst/>
            <a:cxnLst/>
            <a:rect l="l" t="t" r="r" b="b"/>
            <a:pathLst>
              <a:path w="706120" h="706119">
                <a:moveTo>
                  <a:pt x="352912" y="0"/>
                </a:moveTo>
                <a:lnTo>
                  <a:pt x="305025" y="3221"/>
                </a:lnTo>
                <a:lnTo>
                  <a:pt x="259095" y="12606"/>
                </a:lnTo>
                <a:lnTo>
                  <a:pt x="215544" y="27734"/>
                </a:lnTo>
                <a:lnTo>
                  <a:pt x="174792" y="48183"/>
                </a:lnTo>
                <a:lnTo>
                  <a:pt x="137259" y="73534"/>
                </a:lnTo>
                <a:lnTo>
                  <a:pt x="103367" y="103367"/>
                </a:lnTo>
                <a:lnTo>
                  <a:pt x="73534" y="137259"/>
                </a:lnTo>
                <a:lnTo>
                  <a:pt x="48183" y="174792"/>
                </a:lnTo>
                <a:lnTo>
                  <a:pt x="27734" y="215544"/>
                </a:lnTo>
                <a:lnTo>
                  <a:pt x="12606" y="259095"/>
                </a:lnTo>
                <a:lnTo>
                  <a:pt x="3221" y="305025"/>
                </a:lnTo>
                <a:lnTo>
                  <a:pt x="0" y="352912"/>
                </a:lnTo>
                <a:lnTo>
                  <a:pt x="3221" y="400800"/>
                </a:lnTo>
                <a:lnTo>
                  <a:pt x="12606" y="446729"/>
                </a:lnTo>
                <a:lnTo>
                  <a:pt x="27734" y="490280"/>
                </a:lnTo>
                <a:lnTo>
                  <a:pt x="48183" y="531033"/>
                </a:lnTo>
                <a:lnTo>
                  <a:pt x="73534" y="568565"/>
                </a:lnTo>
                <a:lnTo>
                  <a:pt x="103367" y="602458"/>
                </a:lnTo>
                <a:lnTo>
                  <a:pt x="137259" y="632290"/>
                </a:lnTo>
                <a:lnTo>
                  <a:pt x="174792" y="657641"/>
                </a:lnTo>
                <a:lnTo>
                  <a:pt x="215544" y="678091"/>
                </a:lnTo>
                <a:lnTo>
                  <a:pt x="259095" y="693219"/>
                </a:lnTo>
                <a:lnTo>
                  <a:pt x="305025" y="702603"/>
                </a:lnTo>
                <a:lnTo>
                  <a:pt x="352912" y="705825"/>
                </a:lnTo>
                <a:lnTo>
                  <a:pt x="400801" y="702603"/>
                </a:lnTo>
                <a:lnTo>
                  <a:pt x="446732" y="693219"/>
                </a:lnTo>
                <a:lnTo>
                  <a:pt x="490284" y="678091"/>
                </a:lnTo>
                <a:lnTo>
                  <a:pt x="531036" y="657641"/>
                </a:lnTo>
                <a:lnTo>
                  <a:pt x="568569" y="632290"/>
                </a:lnTo>
                <a:lnTo>
                  <a:pt x="602461" y="602458"/>
                </a:lnTo>
                <a:lnTo>
                  <a:pt x="632293" y="568565"/>
                </a:lnTo>
                <a:lnTo>
                  <a:pt x="657643" y="531033"/>
                </a:lnTo>
                <a:lnTo>
                  <a:pt x="678092" y="490280"/>
                </a:lnTo>
                <a:lnTo>
                  <a:pt x="693219" y="446729"/>
                </a:lnTo>
                <a:lnTo>
                  <a:pt x="702604" y="400800"/>
                </a:lnTo>
                <a:lnTo>
                  <a:pt x="705825" y="352912"/>
                </a:lnTo>
                <a:lnTo>
                  <a:pt x="702604" y="305025"/>
                </a:lnTo>
                <a:lnTo>
                  <a:pt x="693219" y="259095"/>
                </a:lnTo>
                <a:lnTo>
                  <a:pt x="678092" y="215544"/>
                </a:lnTo>
                <a:lnTo>
                  <a:pt x="657643" y="174792"/>
                </a:lnTo>
                <a:lnTo>
                  <a:pt x="632293" y="137259"/>
                </a:lnTo>
                <a:lnTo>
                  <a:pt x="602461" y="103367"/>
                </a:lnTo>
                <a:lnTo>
                  <a:pt x="568569" y="73534"/>
                </a:lnTo>
                <a:lnTo>
                  <a:pt x="531036" y="48183"/>
                </a:lnTo>
                <a:lnTo>
                  <a:pt x="490284" y="27734"/>
                </a:lnTo>
                <a:lnTo>
                  <a:pt x="446732" y="12606"/>
                </a:lnTo>
                <a:lnTo>
                  <a:pt x="400801" y="3221"/>
                </a:lnTo>
                <a:lnTo>
                  <a:pt x="352912" y="0"/>
                </a:lnTo>
                <a:close/>
              </a:path>
            </a:pathLst>
          </a:custGeom>
          <a:solidFill>
            <a:srgbClr val="FFC2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7232531" y="3407421"/>
            <a:ext cx="343535" cy="304165"/>
          </a:xfrm>
          <a:custGeom>
            <a:avLst/>
            <a:gdLst/>
            <a:ahLst/>
            <a:cxnLst/>
            <a:rect l="l" t="t" r="r" b="b"/>
            <a:pathLst>
              <a:path w="343534" h="304164">
                <a:moveTo>
                  <a:pt x="270662" y="0"/>
                </a:moveTo>
                <a:lnTo>
                  <a:pt x="72755" y="0"/>
                </a:lnTo>
                <a:lnTo>
                  <a:pt x="44463" y="5726"/>
                </a:lnTo>
                <a:lnTo>
                  <a:pt x="21334" y="21335"/>
                </a:lnTo>
                <a:lnTo>
                  <a:pt x="5726" y="44467"/>
                </a:lnTo>
                <a:lnTo>
                  <a:pt x="0" y="72763"/>
                </a:lnTo>
                <a:lnTo>
                  <a:pt x="0" y="231096"/>
                </a:lnTo>
                <a:lnTo>
                  <a:pt x="5726" y="259388"/>
                </a:lnTo>
                <a:lnTo>
                  <a:pt x="21334" y="282517"/>
                </a:lnTo>
                <a:lnTo>
                  <a:pt x="44463" y="298125"/>
                </a:lnTo>
                <a:lnTo>
                  <a:pt x="72755" y="303852"/>
                </a:lnTo>
                <a:lnTo>
                  <a:pt x="270662" y="303852"/>
                </a:lnTo>
                <a:lnTo>
                  <a:pt x="298952" y="298125"/>
                </a:lnTo>
                <a:lnTo>
                  <a:pt x="322079" y="282517"/>
                </a:lnTo>
                <a:lnTo>
                  <a:pt x="334943" y="263450"/>
                </a:lnTo>
                <a:lnTo>
                  <a:pt x="72755" y="263450"/>
                </a:lnTo>
                <a:lnTo>
                  <a:pt x="60173" y="260904"/>
                </a:lnTo>
                <a:lnTo>
                  <a:pt x="49890" y="253965"/>
                </a:lnTo>
                <a:lnTo>
                  <a:pt x="42954" y="243680"/>
                </a:lnTo>
                <a:lnTo>
                  <a:pt x="40409" y="231096"/>
                </a:lnTo>
                <a:lnTo>
                  <a:pt x="40409" y="116786"/>
                </a:lnTo>
                <a:lnTo>
                  <a:pt x="118835" y="116786"/>
                </a:lnTo>
                <a:lnTo>
                  <a:pt x="40703" y="69830"/>
                </a:lnTo>
                <a:lnTo>
                  <a:pt x="43976" y="58291"/>
                </a:lnTo>
                <a:lnTo>
                  <a:pt x="50977" y="48946"/>
                </a:lnTo>
                <a:lnTo>
                  <a:pt x="60854" y="42686"/>
                </a:lnTo>
                <a:lnTo>
                  <a:pt x="72755" y="40401"/>
                </a:lnTo>
                <a:lnTo>
                  <a:pt x="334942" y="40401"/>
                </a:lnTo>
                <a:lnTo>
                  <a:pt x="322079" y="21335"/>
                </a:lnTo>
                <a:lnTo>
                  <a:pt x="298952" y="5726"/>
                </a:lnTo>
                <a:lnTo>
                  <a:pt x="270662" y="0"/>
                </a:lnTo>
                <a:close/>
              </a:path>
              <a:path w="343534" h="304164">
                <a:moveTo>
                  <a:pt x="343410" y="118806"/>
                </a:moveTo>
                <a:lnTo>
                  <a:pt x="303008" y="118806"/>
                </a:lnTo>
                <a:lnTo>
                  <a:pt x="303008" y="231096"/>
                </a:lnTo>
                <a:lnTo>
                  <a:pt x="300462" y="243680"/>
                </a:lnTo>
                <a:lnTo>
                  <a:pt x="293524" y="253965"/>
                </a:lnTo>
                <a:lnTo>
                  <a:pt x="283241" y="260904"/>
                </a:lnTo>
                <a:lnTo>
                  <a:pt x="270662" y="263450"/>
                </a:lnTo>
                <a:lnTo>
                  <a:pt x="334943" y="263450"/>
                </a:lnTo>
                <a:lnTo>
                  <a:pt x="337684" y="259388"/>
                </a:lnTo>
                <a:lnTo>
                  <a:pt x="343410" y="231096"/>
                </a:lnTo>
                <a:lnTo>
                  <a:pt x="343410" y="118806"/>
                </a:lnTo>
                <a:close/>
              </a:path>
              <a:path w="343534" h="304164">
                <a:moveTo>
                  <a:pt x="118835" y="116786"/>
                </a:moveTo>
                <a:lnTo>
                  <a:pt x="40409" y="116786"/>
                </a:lnTo>
                <a:lnTo>
                  <a:pt x="171558" y="195616"/>
                </a:lnTo>
                <a:lnTo>
                  <a:pt x="251930" y="148652"/>
                </a:lnTo>
                <a:lnTo>
                  <a:pt x="171859" y="148652"/>
                </a:lnTo>
                <a:lnTo>
                  <a:pt x="118835" y="116786"/>
                </a:lnTo>
                <a:close/>
              </a:path>
              <a:path w="343534" h="304164">
                <a:moveTo>
                  <a:pt x="334942" y="40401"/>
                </a:moveTo>
                <a:lnTo>
                  <a:pt x="270662" y="40401"/>
                </a:lnTo>
                <a:lnTo>
                  <a:pt x="283079" y="42885"/>
                </a:lnTo>
                <a:lnTo>
                  <a:pt x="293260" y="49663"/>
                </a:lnTo>
                <a:lnTo>
                  <a:pt x="300211" y="59724"/>
                </a:lnTo>
                <a:lnTo>
                  <a:pt x="302938" y="72059"/>
                </a:lnTo>
                <a:lnTo>
                  <a:pt x="171859" y="148652"/>
                </a:lnTo>
                <a:lnTo>
                  <a:pt x="251930" y="148652"/>
                </a:lnTo>
                <a:lnTo>
                  <a:pt x="303008" y="118806"/>
                </a:lnTo>
                <a:lnTo>
                  <a:pt x="343410" y="118806"/>
                </a:lnTo>
                <a:lnTo>
                  <a:pt x="343410" y="72763"/>
                </a:lnTo>
                <a:lnTo>
                  <a:pt x="337684" y="44467"/>
                </a:lnTo>
                <a:lnTo>
                  <a:pt x="334942" y="40401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1565824" y="2377286"/>
            <a:ext cx="391160" cy="391160"/>
          </a:xfrm>
          <a:custGeom>
            <a:avLst/>
            <a:gdLst/>
            <a:ahLst/>
            <a:cxnLst/>
            <a:rect l="l" t="t" r="r" b="b"/>
            <a:pathLst>
              <a:path w="391159" h="391160">
                <a:moveTo>
                  <a:pt x="195291" y="0"/>
                </a:moveTo>
                <a:lnTo>
                  <a:pt x="150566" y="5166"/>
                </a:lnTo>
                <a:lnTo>
                  <a:pt x="109481" y="19879"/>
                </a:lnTo>
                <a:lnTo>
                  <a:pt x="73218" y="42958"/>
                </a:lnTo>
                <a:lnTo>
                  <a:pt x="42956" y="73221"/>
                </a:lnTo>
                <a:lnTo>
                  <a:pt x="19879" y="109487"/>
                </a:lnTo>
                <a:lnTo>
                  <a:pt x="5166" y="150576"/>
                </a:lnTo>
                <a:lnTo>
                  <a:pt x="0" y="195306"/>
                </a:lnTo>
                <a:lnTo>
                  <a:pt x="5166" y="240032"/>
                </a:lnTo>
                <a:lnTo>
                  <a:pt x="19879" y="281118"/>
                </a:lnTo>
                <a:lnTo>
                  <a:pt x="42956" y="317383"/>
                </a:lnTo>
                <a:lnTo>
                  <a:pt x="73218" y="347646"/>
                </a:lnTo>
                <a:lnTo>
                  <a:pt x="109481" y="370725"/>
                </a:lnTo>
                <a:lnTo>
                  <a:pt x="150566" y="385438"/>
                </a:lnTo>
                <a:lnTo>
                  <a:pt x="195291" y="390606"/>
                </a:lnTo>
                <a:lnTo>
                  <a:pt x="240020" y="385438"/>
                </a:lnTo>
                <a:lnTo>
                  <a:pt x="281109" y="370725"/>
                </a:lnTo>
                <a:lnTo>
                  <a:pt x="313210" y="350297"/>
                </a:lnTo>
                <a:lnTo>
                  <a:pt x="195477" y="350297"/>
                </a:lnTo>
                <a:lnTo>
                  <a:pt x="186028" y="340721"/>
                </a:lnTo>
                <a:lnTo>
                  <a:pt x="185873" y="340376"/>
                </a:lnTo>
                <a:lnTo>
                  <a:pt x="141191" y="340376"/>
                </a:lnTo>
                <a:lnTo>
                  <a:pt x="104449" y="320616"/>
                </a:lnTo>
                <a:lnTo>
                  <a:pt x="74502" y="292089"/>
                </a:lnTo>
                <a:lnTo>
                  <a:pt x="53039" y="256476"/>
                </a:lnTo>
                <a:lnTo>
                  <a:pt x="41748" y="215457"/>
                </a:lnTo>
                <a:lnTo>
                  <a:pt x="388277" y="215457"/>
                </a:lnTo>
                <a:lnTo>
                  <a:pt x="390606" y="195306"/>
                </a:lnTo>
                <a:lnTo>
                  <a:pt x="388279" y="175164"/>
                </a:lnTo>
                <a:lnTo>
                  <a:pt x="41748" y="175164"/>
                </a:lnTo>
                <a:lnTo>
                  <a:pt x="53037" y="134136"/>
                </a:lnTo>
                <a:lnTo>
                  <a:pt x="74498" y="98519"/>
                </a:lnTo>
                <a:lnTo>
                  <a:pt x="104441" y="69993"/>
                </a:lnTo>
                <a:lnTo>
                  <a:pt x="141177" y="50237"/>
                </a:lnTo>
                <a:lnTo>
                  <a:pt x="185730" y="50237"/>
                </a:lnTo>
                <a:lnTo>
                  <a:pt x="185881" y="49898"/>
                </a:lnTo>
                <a:lnTo>
                  <a:pt x="195097" y="40301"/>
                </a:lnTo>
                <a:lnTo>
                  <a:pt x="313201" y="40301"/>
                </a:lnTo>
                <a:lnTo>
                  <a:pt x="281109" y="19879"/>
                </a:lnTo>
                <a:lnTo>
                  <a:pt x="240020" y="5166"/>
                </a:lnTo>
                <a:lnTo>
                  <a:pt x="195291" y="0"/>
                </a:lnTo>
                <a:close/>
              </a:path>
              <a:path w="391159" h="391160">
                <a:moveTo>
                  <a:pt x="272426" y="215457"/>
                </a:moveTo>
                <a:lnTo>
                  <a:pt x="232148" y="215457"/>
                </a:lnTo>
                <a:lnTo>
                  <a:pt x="226360" y="273432"/>
                </a:lnTo>
                <a:lnTo>
                  <a:pt x="216098" y="315141"/>
                </a:lnTo>
                <a:lnTo>
                  <a:pt x="204687" y="340721"/>
                </a:lnTo>
                <a:lnTo>
                  <a:pt x="195477" y="350297"/>
                </a:lnTo>
                <a:lnTo>
                  <a:pt x="313210" y="350297"/>
                </a:lnTo>
                <a:lnTo>
                  <a:pt x="317377" y="347646"/>
                </a:lnTo>
                <a:lnTo>
                  <a:pt x="324647" y="340376"/>
                </a:lnTo>
                <a:lnTo>
                  <a:pt x="249405" y="340376"/>
                </a:lnTo>
                <a:lnTo>
                  <a:pt x="258605" y="313290"/>
                </a:lnTo>
                <a:lnTo>
                  <a:pt x="265474" y="282670"/>
                </a:lnTo>
                <a:lnTo>
                  <a:pt x="270064" y="249673"/>
                </a:lnTo>
                <a:lnTo>
                  <a:pt x="272426" y="215457"/>
                </a:lnTo>
                <a:close/>
              </a:path>
              <a:path w="391159" h="391160">
                <a:moveTo>
                  <a:pt x="158433" y="215457"/>
                </a:moveTo>
                <a:lnTo>
                  <a:pt x="118156" y="215457"/>
                </a:lnTo>
                <a:lnTo>
                  <a:pt x="120520" y="249673"/>
                </a:lnTo>
                <a:lnTo>
                  <a:pt x="125108" y="282670"/>
                </a:lnTo>
                <a:lnTo>
                  <a:pt x="131976" y="313290"/>
                </a:lnTo>
                <a:lnTo>
                  <a:pt x="141180" y="340376"/>
                </a:lnTo>
                <a:lnTo>
                  <a:pt x="185873" y="340376"/>
                </a:lnTo>
                <a:lnTo>
                  <a:pt x="174537" y="315141"/>
                </a:lnTo>
                <a:lnTo>
                  <a:pt x="164236" y="273432"/>
                </a:lnTo>
                <a:lnTo>
                  <a:pt x="158433" y="215457"/>
                </a:lnTo>
                <a:close/>
              </a:path>
              <a:path w="391159" h="391160">
                <a:moveTo>
                  <a:pt x="388277" y="215457"/>
                </a:moveTo>
                <a:lnTo>
                  <a:pt x="348842" y="215457"/>
                </a:lnTo>
                <a:lnTo>
                  <a:pt x="337555" y="256476"/>
                </a:lnTo>
                <a:lnTo>
                  <a:pt x="316094" y="292089"/>
                </a:lnTo>
                <a:lnTo>
                  <a:pt x="286147" y="320616"/>
                </a:lnTo>
                <a:lnTo>
                  <a:pt x="249405" y="340376"/>
                </a:lnTo>
                <a:lnTo>
                  <a:pt x="324647" y="340376"/>
                </a:lnTo>
                <a:lnTo>
                  <a:pt x="347642" y="317383"/>
                </a:lnTo>
                <a:lnTo>
                  <a:pt x="370723" y="281118"/>
                </a:lnTo>
                <a:lnTo>
                  <a:pt x="385438" y="240032"/>
                </a:lnTo>
                <a:lnTo>
                  <a:pt x="388277" y="215457"/>
                </a:lnTo>
                <a:close/>
              </a:path>
              <a:path w="391159" h="391160">
                <a:moveTo>
                  <a:pt x="185730" y="50237"/>
                </a:moveTo>
                <a:lnTo>
                  <a:pt x="141177" y="50237"/>
                </a:lnTo>
                <a:lnTo>
                  <a:pt x="131975" y="77319"/>
                </a:lnTo>
                <a:lnTo>
                  <a:pt x="125107" y="107941"/>
                </a:lnTo>
                <a:lnTo>
                  <a:pt x="120520" y="140942"/>
                </a:lnTo>
                <a:lnTo>
                  <a:pt x="118156" y="175164"/>
                </a:lnTo>
                <a:lnTo>
                  <a:pt x="158433" y="175164"/>
                </a:lnTo>
                <a:lnTo>
                  <a:pt x="164224" y="117194"/>
                </a:lnTo>
                <a:lnTo>
                  <a:pt x="174482" y="75484"/>
                </a:lnTo>
                <a:lnTo>
                  <a:pt x="185730" y="50237"/>
                </a:lnTo>
                <a:close/>
              </a:path>
              <a:path w="391159" h="391160">
                <a:moveTo>
                  <a:pt x="313201" y="40301"/>
                </a:moveTo>
                <a:lnTo>
                  <a:pt x="195097" y="40301"/>
                </a:lnTo>
                <a:lnTo>
                  <a:pt x="204573" y="49898"/>
                </a:lnTo>
                <a:lnTo>
                  <a:pt x="216060" y="75484"/>
                </a:lnTo>
                <a:lnTo>
                  <a:pt x="226353" y="117194"/>
                </a:lnTo>
                <a:lnTo>
                  <a:pt x="232148" y="175164"/>
                </a:lnTo>
                <a:lnTo>
                  <a:pt x="272426" y="175164"/>
                </a:lnTo>
                <a:lnTo>
                  <a:pt x="270064" y="140942"/>
                </a:lnTo>
                <a:lnTo>
                  <a:pt x="265475" y="107941"/>
                </a:lnTo>
                <a:lnTo>
                  <a:pt x="258606" y="77319"/>
                </a:lnTo>
                <a:lnTo>
                  <a:pt x="249408" y="50237"/>
                </a:lnTo>
                <a:lnTo>
                  <a:pt x="324656" y="50237"/>
                </a:lnTo>
                <a:lnTo>
                  <a:pt x="317377" y="42958"/>
                </a:lnTo>
                <a:lnTo>
                  <a:pt x="313201" y="40301"/>
                </a:lnTo>
                <a:close/>
              </a:path>
              <a:path w="391159" h="391160">
                <a:moveTo>
                  <a:pt x="324656" y="50237"/>
                </a:moveTo>
                <a:lnTo>
                  <a:pt x="249419" y="50237"/>
                </a:lnTo>
                <a:lnTo>
                  <a:pt x="286150" y="69993"/>
                </a:lnTo>
                <a:lnTo>
                  <a:pt x="316094" y="98519"/>
                </a:lnTo>
                <a:lnTo>
                  <a:pt x="337555" y="134136"/>
                </a:lnTo>
                <a:lnTo>
                  <a:pt x="348842" y="175164"/>
                </a:lnTo>
                <a:lnTo>
                  <a:pt x="388279" y="175164"/>
                </a:lnTo>
                <a:lnTo>
                  <a:pt x="385438" y="150576"/>
                </a:lnTo>
                <a:lnTo>
                  <a:pt x="370723" y="109487"/>
                </a:lnTo>
                <a:lnTo>
                  <a:pt x="347642" y="73221"/>
                </a:lnTo>
                <a:lnTo>
                  <a:pt x="324656" y="50237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613737" y="3295391"/>
            <a:ext cx="295275" cy="433705"/>
          </a:xfrm>
          <a:custGeom>
            <a:avLst/>
            <a:gdLst/>
            <a:ahLst/>
            <a:cxnLst/>
            <a:rect l="l" t="t" r="r" b="b"/>
            <a:pathLst>
              <a:path w="295275" h="433704">
                <a:moveTo>
                  <a:pt x="147383" y="0"/>
                </a:moveTo>
                <a:lnTo>
                  <a:pt x="100795" y="7514"/>
                </a:lnTo>
                <a:lnTo>
                  <a:pt x="60336" y="28438"/>
                </a:lnTo>
                <a:lnTo>
                  <a:pt x="28433" y="60345"/>
                </a:lnTo>
                <a:lnTo>
                  <a:pt x="7512" y="100805"/>
                </a:lnTo>
                <a:lnTo>
                  <a:pt x="0" y="147391"/>
                </a:lnTo>
                <a:lnTo>
                  <a:pt x="23054" y="226430"/>
                </a:lnTo>
                <a:lnTo>
                  <a:pt x="73691" y="320799"/>
                </a:lnTo>
                <a:lnTo>
                  <a:pt x="124354" y="399954"/>
                </a:lnTo>
                <a:lnTo>
                  <a:pt x="147383" y="433159"/>
                </a:lnTo>
                <a:lnTo>
                  <a:pt x="232585" y="313736"/>
                </a:lnTo>
                <a:lnTo>
                  <a:pt x="276337" y="244161"/>
                </a:lnTo>
                <a:lnTo>
                  <a:pt x="282481" y="226430"/>
                </a:lnTo>
                <a:lnTo>
                  <a:pt x="147383" y="226430"/>
                </a:lnTo>
                <a:lnTo>
                  <a:pt x="116618" y="220219"/>
                </a:lnTo>
                <a:lnTo>
                  <a:pt x="91494" y="203280"/>
                </a:lnTo>
                <a:lnTo>
                  <a:pt x="74555" y="178156"/>
                </a:lnTo>
                <a:lnTo>
                  <a:pt x="68344" y="147391"/>
                </a:lnTo>
                <a:lnTo>
                  <a:pt x="74555" y="116621"/>
                </a:lnTo>
                <a:lnTo>
                  <a:pt x="91494" y="91495"/>
                </a:lnTo>
                <a:lnTo>
                  <a:pt x="116618" y="74556"/>
                </a:lnTo>
                <a:lnTo>
                  <a:pt x="147383" y="68344"/>
                </a:lnTo>
                <a:lnTo>
                  <a:pt x="270460" y="68344"/>
                </a:lnTo>
                <a:lnTo>
                  <a:pt x="266323" y="60345"/>
                </a:lnTo>
                <a:lnTo>
                  <a:pt x="234421" y="28438"/>
                </a:lnTo>
                <a:lnTo>
                  <a:pt x="193965" y="7514"/>
                </a:lnTo>
                <a:lnTo>
                  <a:pt x="147383" y="0"/>
                </a:lnTo>
                <a:close/>
              </a:path>
              <a:path w="295275" h="433704">
                <a:moveTo>
                  <a:pt x="270460" y="68344"/>
                </a:moveTo>
                <a:lnTo>
                  <a:pt x="147383" y="68344"/>
                </a:lnTo>
                <a:lnTo>
                  <a:pt x="178147" y="74556"/>
                </a:lnTo>
                <a:lnTo>
                  <a:pt x="203268" y="91495"/>
                </a:lnTo>
                <a:lnTo>
                  <a:pt x="220204" y="116621"/>
                </a:lnTo>
                <a:lnTo>
                  <a:pt x="226414" y="147391"/>
                </a:lnTo>
                <a:lnTo>
                  <a:pt x="220204" y="178156"/>
                </a:lnTo>
                <a:lnTo>
                  <a:pt x="203268" y="203280"/>
                </a:lnTo>
                <a:lnTo>
                  <a:pt x="178147" y="220219"/>
                </a:lnTo>
                <a:lnTo>
                  <a:pt x="147383" y="226430"/>
                </a:lnTo>
                <a:lnTo>
                  <a:pt x="282481" y="226430"/>
                </a:lnTo>
                <a:lnTo>
                  <a:pt x="292456" y="197643"/>
                </a:lnTo>
                <a:lnTo>
                  <a:pt x="294759" y="147391"/>
                </a:lnTo>
                <a:lnTo>
                  <a:pt x="287246" y="100805"/>
                </a:lnTo>
                <a:lnTo>
                  <a:pt x="270460" y="68344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7272917" y="2483986"/>
            <a:ext cx="239395" cy="391160"/>
          </a:xfrm>
          <a:custGeom>
            <a:avLst/>
            <a:gdLst/>
            <a:ahLst/>
            <a:cxnLst/>
            <a:rect l="l" t="t" r="r" b="b"/>
            <a:pathLst>
              <a:path w="239395" h="391160">
                <a:moveTo>
                  <a:pt x="232226" y="0"/>
                </a:moveTo>
                <a:lnTo>
                  <a:pt x="6747" y="0"/>
                </a:lnTo>
                <a:lnTo>
                  <a:pt x="0" y="6755"/>
                </a:lnTo>
                <a:lnTo>
                  <a:pt x="0" y="383858"/>
                </a:lnTo>
                <a:lnTo>
                  <a:pt x="6747" y="390606"/>
                </a:lnTo>
                <a:lnTo>
                  <a:pt x="232226" y="390606"/>
                </a:lnTo>
                <a:lnTo>
                  <a:pt x="238981" y="383858"/>
                </a:lnTo>
                <a:lnTo>
                  <a:pt x="238981" y="373427"/>
                </a:lnTo>
                <a:lnTo>
                  <a:pt x="89772" y="373427"/>
                </a:lnTo>
                <a:lnTo>
                  <a:pt x="84819" y="368482"/>
                </a:lnTo>
                <a:lnTo>
                  <a:pt x="84819" y="356263"/>
                </a:lnTo>
                <a:lnTo>
                  <a:pt x="89772" y="351318"/>
                </a:lnTo>
                <a:lnTo>
                  <a:pt x="238981" y="351318"/>
                </a:lnTo>
                <a:lnTo>
                  <a:pt x="238981" y="334139"/>
                </a:lnTo>
                <a:lnTo>
                  <a:pt x="25660" y="334139"/>
                </a:lnTo>
                <a:lnTo>
                  <a:pt x="25660" y="56474"/>
                </a:lnTo>
                <a:lnTo>
                  <a:pt x="238981" y="56474"/>
                </a:lnTo>
                <a:lnTo>
                  <a:pt x="238981" y="39295"/>
                </a:lnTo>
                <a:lnTo>
                  <a:pt x="113381" y="39295"/>
                </a:lnTo>
                <a:lnTo>
                  <a:pt x="108436" y="34342"/>
                </a:lnTo>
                <a:lnTo>
                  <a:pt x="108436" y="22131"/>
                </a:lnTo>
                <a:lnTo>
                  <a:pt x="113381" y="17179"/>
                </a:lnTo>
                <a:lnTo>
                  <a:pt x="238981" y="17179"/>
                </a:lnTo>
                <a:lnTo>
                  <a:pt x="238981" y="6755"/>
                </a:lnTo>
                <a:lnTo>
                  <a:pt x="232226" y="0"/>
                </a:lnTo>
                <a:close/>
              </a:path>
              <a:path w="239395" h="391160">
                <a:moveTo>
                  <a:pt x="238981" y="351318"/>
                </a:moveTo>
                <a:lnTo>
                  <a:pt x="149202" y="351318"/>
                </a:lnTo>
                <a:lnTo>
                  <a:pt x="154162" y="356263"/>
                </a:lnTo>
                <a:lnTo>
                  <a:pt x="154162" y="368482"/>
                </a:lnTo>
                <a:lnTo>
                  <a:pt x="149202" y="373427"/>
                </a:lnTo>
                <a:lnTo>
                  <a:pt x="238981" y="373427"/>
                </a:lnTo>
                <a:lnTo>
                  <a:pt x="238981" y="351318"/>
                </a:lnTo>
                <a:close/>
              </a:path>
              <a:path w="239395" h="391160">
                <a:moveTo>
                  <a:pt x="238981" y="56474"/>
                </a:moveTo>
                <a:lnTo>
                  <a:pt x="213321" y="56474"/>
                </a:lnTo>
                <a:lnTo>
                  <a:pt x="213321" y="334139"/>
                </a:lnTo>
                <a:lnTo>
                  <a:pt x="238981" y="334139"/>
                </a:lnTo>
                <a:lnTo>
                  <a:pt x="238981" y="56474"/>
                </a:lnTo>
                <a:close/>
              </a:path>
              <a:path w="239395" h="391160">
                <a:moveTo>
                  <a:pt x="238981" y="17179"/>
                </a:moveTo>
                <a:lnTo>
                  <a:pt x="125592" y="17179"/>
                </a:lnTo>
                <a:lnTo>
                  <a:pt x="130537" y="22131"/>
                </a:lnTo>
                <a:lnTo>
                  <a:pt x="130537" y="34342"/>
                </a:lnTo>
                <a:lnTo>
                  <a:pt x="125592" y="39295"/>
                </a:lnTo>
                <a:lnTo>
                  <a:pt x="238981" y="39295"/>
                </a:lnTo>
                <a:lnTo>
                  <a:pt x="238981" y="17179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97831" y="273831"/>
            <a:ext cx="2495550" cy="501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rgbClr val="1E3E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990219"/>
            <a:ext cx="18093690" cy="2841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4003929"/>
            <a:ext cx="6433312" cy="215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4003929"/>
            <a:ext cx="4623943" cy="215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4003929"/>
            <a:ext cx="4623943" cy="215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02178" y="2561111"/>
            <a:ext cx="2696845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b="1" dirty="0">
                <a:solidFill>
                  <a:srgbClr val="1E3E6F"/>
                </a:solidFill>
                <a:latin typeface="Arial"/>
                <a:cs typeface="Arial"/>
              </a:rPr>
              <a:t>+(504)</a:t>
            </a:r>
            <a:r>
              <a:rPr sz="1500" b="1" spc="-10" dirty="0">
                <a:solidFill>
                  <a:srgbClr val="1E3E6F"/>
                </a:solidFill>
                <a:latin typeface="Arial"/>
                <a:cs typeface="Arial"/>
              </a:rPr>
              <a:t> </a:t>
            </a:r>
            <a:r>
              <a:rPr sz="1500" b="1" spc="-20" dirty="0">
                <a:solidFill>
                  <a:srgbClr val="1E3E6F"/>
                </a:solidFill>
                <a:latin typeface="Arial"/>
                <a:cs typeface="Arial"/>
              </a:rPr>
              <a:t>2216-</a:t>
            </a:r>
            <a:r>
              <a:rPr sz="1500" b="1" dirty="0">
                <a:solidFill>
                  <a:srgbClr val="1E3E6F"/>
                </a:solidFill>
                <a:latin typeface="Arial"/>
                <a:cs typeface="Arial"/>
              </a:rPr>
              <a:t>6100</a:t>
            </a:r>
            <a:r>
              <a:rPr sz="1500" b="1" spc="390" dirty="0">
                <a:solidFill>
                  <a:srgbClr val="1E3E6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1E3E6F"/>
                </a:solidFill>
                <a:latin typeface="Arial"/>
                <a:cs typeface="Arial"/>
              </a:rPr>
              <a:t>Ext: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37845" y="1267692"/>
            <a:ext cx="8119605" cy="7040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695"/>
              </a:lnSpc>
              <a:spcBef>
                <a:spcPts val="90"/>
              </a:spcBef>
            </a:pPr>
            <a:r>
              <a:rPr lang="es-HN" sz="2300" b="1" spc="-10" dirty="0">
                <a:solidFill>
                  <a:srgbClr val="1E3E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Cargo</a:t>
            </a:r>
            <a:endParaRPr sz="2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2690"/>
              </a:lnSpc>
            </a:pPr>
            <a:r>
              <a:rPr lang="es-HN" sz="2300" dirty="0">
                <a:solidFill>
                  <a:srgbClr val="1E3E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Dependencia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37845" y="371134"/>
            <a:ext cx="7129005" cy="5078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HN" sz="3200" dirty="0"/>
              <a:t>Nombre</a:t>
            </a:r>
            <a:endParaRPr sz="3200"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7918450" y="3435835"/>
            <a:ext cx="2912266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HN" sz="1500" b="1" spc="-10" dirty="0">
                <a:solidFill>
                  <a:srgbClr val="1E3E6F"/>
                </a:solidFill>
                <a:latin typeface="Arial"/>
                <a:cs typeface="Arial"/>
              </a:rPr>
              <a:t>@unah.edu.hn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61850" y="2506980"/>
            <a:ext cx="2488565" cy="2442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500" b="1" spc="-10" dirty="0">
                <a:solidFill>
                  <a:srgbClr val="1E3E6F"/>
                </a:solidFill>
                <a:latin typeface="Arial"/>
                <a:cs typeface="Arial"/>
              </a:rPr>
              <a:t>https://</a:t>
            </a:r>
            <a:r>
              <a:rPr lang="es-HN" sz="1500" b="1" spc="-10" dirty="0">
                <a:solidFill>
                  <a:srgbClr val="1E3E6F"/>
                </a:solidFill>
                <a:latin typeface="Arial"/>
                <a:cs typeface="Arial"/>
              </a:rPr>
              <a:t>curc.</a:t>
            </a:r>
            <a:r>
              <a:rPr sz="1500" b="1" spc="-10" dirty="0">
                <a:solidFill>
                  <a:srgbClr val="1E3E6F"/>
                </a:solidFill>
                <a:latin typeface="Arial"/>
                <a:cs typeface="Arial"/>
              </a:rPr>
              <a:t>unah.edu.hn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61850" y="3293790"/>
            <a:ext cx="3477260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s-HN" sz="1500" b="1" dirty="0">
                <a:solidFill>
                  <a:srgbClr val="1E3E6F"/>
                </a:solidFill>
                <a:latin typeface="Arial"/>
                <a:cs typeface="Arial"/>
              </a:rPr>
              <a:t>UNAH Comayagua</a:t>
            </a:r>
            <a:r>
              <a:rPr sz="1500" b="1" dirty="0">
                <a:solidFill>
                  <a:srgbClr val="1E3E6F"/>
                </a:solidFill>
                <a:latin typeface="Arial"/>
                <a:cs typeface="Arial"/>
              </a:rPr>
              <a:t>,</a:t>
            </a:r>
            <a:r>
              <a:rPr sz="1500" b="1" spc="-10" dirty="0">
                <a:solidFill>
                  <a:srgbClr val="1E3E6F"/>
                </a:solidFill>
                <a:latin typeface="Arial"/>
                <a:cs typeface="Arial"/>
              </a:rPr>
              <a:t> </a:t>
            </a:r>
            <a:r>
              <a:rPr lang="es-HN" sz="1500" b="1" spc="-10" dirty="0">
                <a:solidFill>
                  <a:srgbClr val="1E3E6F"/>
                </a:solidFill>
                <a:latin typeface="Arial"/>
                <a:cs typeface="Arial"/>
              </a:rPr>
              <a:t>Col. San Miguel</a:t>
            </a:r>
            <a:r>
              <a:rPr sz="1500" b="1" spc="-10" dirty="0">
                <a:solidFill>
                  <a:srgbClr val="1E3E6F"/>
                </a:solidFill>
                <a:latin typeface="Arial"/>
                <a:cs typeface="Arial"/>
              </a:rPr>
              <a:t>, </a:t>
            </a:r>
            <a:r>
              <a:rPr lang="es-HN" sz="1500" b="1" spc="-10" dirty="0">
                <a:solidFill>
                  <a:srgbClr val="1E3E6F"/>
                </a:solidFill>
                <a:latin typeface="Arial"/>
                <a:cs typeface="Arial"/>
              </a:rPr>
              <a:t>Comayagua</a:t>
            </a:r>
            <a:r>
              <a:rPr sz="1500" b="1" spc="-10" dirty="0">
                <a:solidFill>
                  <a:srgbClr val="1E3E6F"/>
                </a:solidFill>
                <a:latin typeface="Arial"/>
                <a:cs typeface="Arial"/>
              </a:rPr>
              <a:t>,</a:t>
            </a:r>
            <a:r>
              <a:rPr sz="1500" b="1" spc="-5" dirty="0">
                <a:solidFill>
                  <a:srgbClr val="1E3E6F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1E3E6F"/>
                </a:solidFill>
                <a:latin typeface="Arial"/>
                <a:cs typeface="Arial"/>
              </a:rPr>
              <a:t>Honduras</a:t>
            </a:r>
            <a:endParaRPr sz="15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>
            <a:grpSpLocks noGrp="1" noUngrp="1" noRot="1" noMove="1" noResize="1"/>
          </p:cNvGrpSpPr>
          <p:nvPr/>
        </p:nvGrpSpPr>
        <p:grpSpPr>
          <a:xfrm>
            <a:off x="0" y="-14605"/>
            <a:ext cx="6503670" cy="1557655"/>
            <a:chOff x="0" y="0"/>
            <a:chExt cx="6503670" cy="1557655"/>
          </a:xfrm>
        </p:grpSpPr>
        <p:sp>
          <p:nvSpPr>
            <p:cNvPr id="9" name="object 9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294913" y="1009623"/>
              <a:ext cx="719455" cy="543560"/>
            </a:xfrm>
            <a:custGeom>
              <a:avLst/>
              <a:gdLst/>
              <a:ahLst/>
              <a:cxnLst/>
              <a:rect l="l" t="t" r="r" b="b"/>
              <a:pathLst>
                <a:path w="719454" h="543560">
                  <a:moveTo>
                    <a:pt x="107734" y="543191"/>
                  </a:moveTo>
                  <a:lnTo>
                    <a:pt x="51498" y="243738"/>
                  </a:lnTo>
                  <a:lnTo>
                    <a:pt x="0" y="252514"/>
                  </a:lnTo>
                  <a:lnTo>
                    <a:pt x="4724" y="542671"/>
                  </a:lnTo>
                  <a:lnTo>
                    <a:pt x="107734" y="543191"/>
                  </a:lnTo>
                  <a:close/>
                </a:path>
                <a:path w="719454" h="543560">
                  <a:moveTo>
                    <a:pt x="718972" y="66675"/>
                  </a:moveTo>
                  <a:lnTo>
                    <a:pt x="674065" y="42938"/>
                  </a:lnTo>
                  <a:lnTo>
                    <a:pt x="627011" y="24130"/>
                  </a:lnTo>
                  <a:lnTo>
                    <a:pt x="578408" y="10528"/>
                  </a:lnTo>
                  <a:lnTo>
                    <a:pt x="528802" y="2387"/>
                  </a:lnTo>
                  <a:lnTo>
                    <a:pt x="478802" y="0"/>
                  </a:lnTo>
                  <a:lnTo>
                    <a:pt x="428955" y="3619"/>
                  </a:lnTo>
                  <a:lnTo>
                    <a:pt x="379844" y="13538"/>
                  </a:lnTo>
                  <a:lnTo>
                    <a:pt x="326148" y="32753"/>
                  </a:lnTo>
                  <a:lnTo>
                    <a:pt x="278714" y="59029"/>
                  </a:lnTo>
                  <a:lnTo>
                    <a:pt x="237845" y="91579"/>
                  </a:lnTo>
                  <a:lnTo>
                    <a:pt x="203911" y="129628"/>
                  </a:lnTo>
                  <a:lnTo>
                    <a:pt x="177215" y="172377"/>
                  </a:lnTo>
                  <a:lnTo>
                    <a:pt x="158102" y="219062"/>
                  </a:lnTo>
                  <a:lnTo>
                    <a:pt x="165760" y="223240"/>
                  </a:lnTo>
                  <a:lnTo>
                    <a:pt x="173482" y="227101"/>
                  </a:lnTo>
                  <a:lnTo>
                    <a:pt x="189026" y="234581"/>
                  </a:lnTo>
                  <a:lnTo>
                    <a:pt x="221983" y="257797"/>
                  </a:lnTo>
                  <a:lnTo>
                    <a:pt x="258787" y="277152"/>
                  </a:lnTo>
                  <a:lnTo>
                    <a:pt x="298919" y="292481"/>
                  </a:lnTo>
                  <a:lnTo>
                    <a:pt x="341871" y="303631"/>
                  </a:lnTo>
                  <a:lnTo>
                    <a:pt x="327799" y="286626"/>
                  </a:lnTo>
                  <a:lnTo>
                    <a:pt x="317144" y="267144"/>
                  </a:lnTo>
                  <a:lnTo>
                    <a:pt x="310388" y="245630"/>
                  </a:lnTo>
                  <a:lnTo>
                    <a:pt x="308025" y="222567"/>
                  </a:lnTo>
                  <a:lnTo>
                    <a:pt x="311353" y="195326"/>
                  </a:lnTo>
                  <a:lnTo>
                    <a:pt x="320763" y="170497"/>
                  </a:lnTo>
                  <a:lnTo>
                    <a:pt x="335407" y="148767"/>
                  </a:lnTo>
                  <a:lnTo>
                    <a:pt x="354444" y="130835"/>
                  </a:lnTo>
                  <a:lnTo>
                    <a:pt x="329285" y="135902"/>
                  </a:lnTo>
                  <a:lnTo>
                    <a:pt x="304927" y="142405"/>
                  </a:lnTo>
                  <a:lnTo>
                    <a:pt x="281432" y="150304"/>
                  </a:lnTo>
                  <a:lnTo>
                    <a:pt x="258876" y="159524"/>
                  </a:lnTo>
                  <a:lnTo>
                    <a:pt x="292671" y="122618"/>
                  </a:lnTo>
                  <a:lnTo>
                    <a:pt x="332498" y="91173"/>
                  </a:lnTo>
                  <a:lnTo>
                    <a:pt x="378193" y="65925"/>
                  </a:lnTo>
                  <a:lnTo>
                    <a:pt x="429615" y="47625"/>
                  </a:lnTo>
                  <a:lnTo>
                    <a:pt x="476580" y="38023"/>
                  </a:lnTo>
                  <a:lnTo>
                    <a:pt x="524459" y="34378"/>
                  </a:lnTo>
                  <a:lnTo>
                    <a:pt x="572795" y="36423"/>
                  </a:lnTo>
                  <a:lnTo>
                    <a:pt x="621106" y="43903"/>
                  </a:lnTo>
                  <a:lnTo>
                    <a:pt x="668959" y="56578"/>
                  </a:lnTo>
                  <a:lnTo>
                    <a:pt x="715873" y="74180"/>
                  </a:lnTo>
                  <a:lnTo>
                    <a:pt x="716749" y="71678"/>
                  </a:lnTo>
                  <a:lnTo>
                    <a:pt x="718972" y="66675"/>
                  </a:lnTo>
                  <a:close/>
                </a:path>
              </a:pathLst>
            </a:custGeom>
            <a:solidFill>
              <a:srgbClr val="C2C8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38309" y="1140455"/>
              <a:ext cx="333866" cy="172796"/>
            </a:xfrm>
            <a:prstGeom prst="rect">
              <a:avLst/>
            </a:prstGeom>
          </p:spPr>
        </p:pic>
        <p:sp>
          <p:nvSpPr>
            <p:cNvPr id="11" name="object 1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625096" y="1009612"/>
              <a:ext cx="561340" cy="304165"/>
            </a:xfrm>
            <a:custGeom>
              <a:avLst/>
              <a:gdLst/>
              <a:ahLst/>
              <a:cxnLst/>
              <a:rect l="l" t="t" r="r" b="b"/>
              <a:pathLst>
                <a:path w="561339" h="304165">
                  <a:moveTo>
                    <a:pt x="240103" y="0"/>
                  </a:moveTo>
                  <a:lnTo>
                    <a:pt x="190134" y="2391"/>
                  </a:lnTo>
                  <a:lnTo>
                    <a:pt x="140574" y="10529"/>
                  </a:lnTo>
                  <a:lnTo>
                    <a:pt x="91989" y="24139"/>
                  </a:lnTo>
                  <a:lnTo>
                    <a:pt x="44943" y="42947"/>
                  </a:lnTo>
                  <a:lnTo>
                    <a:pt x="0" y="66680"/>
                  </a:lnTo>
                  <a:lnTo>
                    <a:pt x="897" y="68932"/>
                  </a:lnTo>
                  <a:lnTo>
                    <a:pt x="2220" y="71687"/>
                  </a:lnTo>
                  <a:lnTo>
                    <a:pt x="3234" y="74194"/>
                  </a:lnTo>
                  <a:lnTo>
                    <a:pt x="50043" y="56588"/>
                  </a:lnTo>
                  <a:lnTo>
                    <a:pt x="97829" y="43916"/>
                  </a:lnTo>
                  <a:lnTo>
                    <a:pt x="146124" y="36431"/>
                  </a:lnTo>
                  <a:lnTo>
                    <a:pt x="194455" y="34386"/>
                  </a:lnTo>
                  <a:lnTo>
                    <a:pt x="242354" y="38034"/>
                  </a:lnTo>
                  <a:lnTo>
                    <a:pt x="289350" y="47628"/>
                  </a:lnTo>
                  <a:lnTo>
                    <a:pt x="340703" y="65927"/>
                  </a:lnTo>
                  <a:lnTo>
                    <a:pt x="386417" y="91177"/>
                  </a:lnTo>
                  <a:lnTo>
                    <a:pt x="426284" y="122629"/>
                  </a:lnTo>
                  <a:lnTo>
                    <a:pt x="460096" y="159532"/>
                  </a:lnTo>
                  <a:lnTo>
                    <a:pt x="437492" y="150306"/>
                  </a:lnTo>
                  <a:lnTo>
                    <a:pt x="413970" y="142412"/>
                  </a:lnTo>
                  <a:lnTo>
                    <a:pt x="389542" y="135906"/>
                  </a:lnTo>
                  <a:lnTo>
                    <a:pt x="364218" y="130846"/>
                  </a:lnTo>
                  <a:lnTo>
                    <a:pt x="383367" y="148766"/>
                  </a:lnTo>
                  <a:lnTo>
                    <a:pt x="398070" y="170497"/>
                  </a:lnTo>
                  <a:lnTo>
                    <a:pt x="407499" y="195333"/>
                  </a:lnTo>
                  <a:lnTo>
                    <a:pt x="410826" y="222568"/>
                  </a:lnTo>
                  <a:lnTo>
                    <a:pt x="408484" y="245632"/>
                  </a:lnTo>
                  <a:lnTo>
                    <a:pt x="401761" y="267143"/>
                  </a:lnTo>
                  <a:lnTo>
                    <a:pt x="391111" y="286633"/>
                  </a:lnTo>
                  <a:lnTo>
                    <a:pt x="376986" y="303634"/>
                  </a:lnTo>
                  <a:lnTo>
                    <a:pt x="420058" y="292482"/>
                  </a:lnTo>
                  <a:lnTo>
                    <a:pt x="460199" y="277154"/>
                  </a:lnTo>
                  <a:lnTo>
                    <a:pt x="496926" y="257804"/>
                  </a:lnTo>
                  <a:lnTo>
                    <a:pt x="529756" y="234586"/>
                  </a:lnTo>
                  <a:lnTo>
                    <a:pt x="545498" y="227108"/>
                  </a:lnTo>
                  <a:lnTo>
                    <a:pt x="553253" y="223251"/>
                  </a:lnTo>
                  <a:lnTo>
                    <a:pt x="560864" y="219063"/>
                  </a:lnTo>
                  <a:lnTo>
                    <a:pt x="541781" y="172385"/>
                  </a:lnTo>
                  <a:lnTo>
                    <a:pt x="515059" y="129630"/>
                  </a:lnTo>
                  <a:lnTo>
                    <a:pt x="481061" y="91582"/>
                  </a:lnTo>
                  <a:lnTo>
                    <a:pt x="440147" y="59028"/>
                  </a:lnTo>
                  <a:lnTo>
                    <a:pt x="392678" y="32755"/>
                  </a:lnTo>
                  <a:lnTo>
                    <a:pt x="339014" y="13549"/>
                  </a:lnTo>
                  <a:lnTo>
                    <a:pt x="289918" y="3627"/>
                  </a:lnTo>
                  <a:lnTo>
                    <a:pt x="240103" y="0"/>
                  </a:lnTo>
                  <a:close/>
                </a:path>
              </a:pathLst>
            </a:custGeom>
            <a:solidFill>
              <a:srgbClr val="C2C8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6938" y="1140455"/>
              <a:ext cx="333674" cy="172796"/>
            </a:xfrm>
            <a:prstGeom prst="rect">
              <a:avLst/>
            </a:prstGeom>
          </p:spPr>
        </p:pic>
        <p:sp>
          <p:nvSpPr>
            <p:cNvPr id="13" name="object 1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01637" y="359726"/>
              <a:ext cx="5603875" cy="1057910"/>
            </a:xfrm>
            <a:custGeom>
              <a:avLst/>
              <a:gdLst/>
              <a:ahLst/>
              <a:cxnLst/>
              <a:rect l="l" t="t" r="r" b="b"/>
              <a:pathLst>
                <a:path w="5603875" h="1057910">
                  <a:moveTo>
                    <a:pt x="1836902" y="1000277"/>
                  </a:moveTo>
                  <a:lnTo>
                    <a:pt x="0" y="1000277"/>
                  </a:lnTo>
                  <a:lnTo>
                    <a:pt x="0" y="1014247"/>
                  </a:lnTo>
                  <a:lnTo>
                    <a:pt x="0" y="1029487"/>
                  </a:lnTo>
                  <a:lnTo>
                    <a:pt x="0" y="1043457"/>
                  </a:lnTo>
                  <a:lnTo>
                    <a:pt x="0" y="1057427"/>
                  </a:lnTo>
                  <a:lnTo>
                    <a:pt x="1833803" y="1057427"/>
                  </a:lnTo>
                  <a:lnTo>
                    <a:pt x="1833803" y="1043457"/>
                  </a:lnTo>
                  <a:lnTo>
                    <a:pt x="1834565" y="1043457"/>
                  </a:lnTo>
                  <a:lnTo>
                    <a:pt x="1834565" y="1029487"/>
                  </a:lnTo>
                  <a:lnTo>
                    <a:pt x="1835594" y="1029487"/>
                  </a:lnTo>
                  <a:lnTo>
                    <a:pt x="1835594" y="1014247"/>
                  </a:lnTo>
                  <a:lnTo>
                    <a:pt x="1836902" y="1014247"/>
                  </a:lnTo>
                  <a:lnTo>
                    <a:pt x="1836902" y="1000277"/>
                  </a:lnTo>
                  <a:close/>
                </a:path>
                <a:path w="5603875" h="1057910">
                  <a:moveTo>
                    <a:pt x="1982304" y="589254"/>
                  </a:moveTo>
                  <a:lnTo>
                    <a:pt x="967879" y="76098"/>
                  </a:lnTo>
                  <a:lnTo>
                    <a:pt x="941209" y="127101"/>
                  </a:lnTo>
                  <a:lnTo>
                    <a:pt x="1952129" y="638505"/>
                  </a:lnTo>
                  <a:lnTo>
                    <a:pt x="1959356" y="626110"/>
                  </a:lnTo>
                  <a:lnTo>
                    <a:pt x="1966861" y="613740"/>
                  </a:lnTo>
                  <a:lnTo>
                    <a:pt x="1982304" y="589254"/>
                  </a:lnTo>
                  <a:close/>
                </a:path>
                <a:path w="5603875" h="1057910">
                  <a:moveTo>
                    <a:pt x="2314587" y="274345"/>
                  </a:moveTo>
                  <a:lnTo>
                    <a:pt x="2145652" y="0"/>
                  </a:lnTo>
                  <a:lnTo>
                    <a:pt x="2077491" y="0"/>
                  </a:lnTo>
                  <a:lnTo>
                    <a:pt x="2265311" y="304800"/>
                  </a:lnTo>
                  <a:lnTo>
                    <a:pt x="2289657" y="289293"/>
                  </a:lnTo>
                  <a:lnTo>
                    <a:pt x="2302065" y="281711"/>
                  </a:lnTo>
                  <a:lnTo>
                    <a:pt x="2314587" y="274345"/>
                  </a:lnTo>
                  <a:close/>
                </a:path>
                <a:path w="5603875" h="1057910">
                  <a:moveTo>
                    <a:pt x="2855061" y="0"/>
                  </a:moveTo>
                  <a:lnTo>
                    <a:pt x="2796959" y="0"/>
                  </a:lnTo>
                  <a:lnTo>
                    <a:pt x="2796959" y="146773"/>
                  </a:lnTo>
                  <a:lnTo>
                    <a:pt x="2812021" y="147027"/>
                  </a:lnTo>
                  <a:lnTo>
                    <a:pt x="2855061" y="149161"/>
                  </a:lnTo>
                  <a:lnTo>
                    <a:pt x="2855061" y="0"/>
                  </a:lnTo>
                  <a:close/>
                </a:path>
                <a:path w="5603875" h="1057910">
                  <a:moveTo>
                    <a:pt x="3674351" y="0"/>
                  </a:moveTo>
                  <a:lnTo>
                    <a:pt x="3604349" y="0"/>
                  </a:lnTo>
                  <a:lnTo>
                    <a:pt x="3376498" y="339255"/>
                  </a:lnTo>
                  <a:lnTo>
                    <a:pt x="3399828" y="356781"/>
                  </a:lnTo>
                  <a:lnTo>
                    <a:pt x="3411296" y="365810"/>
                  </a:lnTo>
                  <a:lnTo>
                    <a:pt x="3422535" y="375348"/>
                  </a:lnTo>
                  <a:lnTo>
                    <a:pt x="3674351" y="0"/>
                  </a:lnTo>
                  <a:close/>
                </a:path>
                <a:path w="5603875" h="1057910">
                  <a:moveTo>
                    <a:pt x="4657153" y="151536"/>
                  </a:moveTo>
                  <a:lnTo>
                    <a:pt x="4628019" y="101663"/>
                  </a:lnTo>
                  <a:lnTo>
                    <a:pt x="3644265" y="645515"/>
                  </a:lnTo>
                  <a:lnTo>
                    <a:pt x="3650894" y="658368"/>
                  </a:lnTo>
                  <a:lnTo>
                    <a:pt x="3657371" y="671334"/>
                  </a:lnTo>
                  <a:lnTo>
                    <a:pt x="3663683" y="684390"/>
                  </a:lnTo>
                  <a:lnTo>
                    <a:pt x="3669855" y="697522"/>
                  </a:lnTo>
                  <a:lnTo>
                    <a:pt x="4657153" y="151536"/>
                  </a:lnTo>
                  <a:close/>
                </a:path>
                <a:path w="5603875" h="1057910">
                  <a:moveTo>
                    <a:pt x="5603265" y="1057783"/>
                  </a:moveTo>
                  <a:lnTo>
                    <a:pt x="5549036" y="1000277"/>
                  </a:lnTo>
                  <a:lnTo>
                    <a:pt x="3754615" y="1000277"/>
                  </a:lnTo>
                  <a:lnTo>
                    <a:pt x="3756088" y="1014653"/>
                  </a:lnTo>
                  <a:lnTo>
                    <a:pt x="3757269" y="1029030"/>
                  </a:lnTo>
                  <a:lnTo>
                    <a:pt x="3758196" y="1043406"/>
                  </a:lnTo>
                  <a:lnTo>
                    <a:pt x="3758869" y="1057783"/>
                  </a:lnTo>
                  <a:lnTo>
                    <a:pt x="5603265" y="1057783"/>
                  </a:lnTo>
                  <a:close/>
                </a:path>
              </a:pathLst>
            </a:custGeom>
            <a:solidFill>
              <a:srgbClr val="C2C8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45539" y="359722"/>
              <a:ext cx="111835" cy="193147"/>
            </a:xfrm>
            <a:prstGeom prst="rect">
              <a:avLst/>
            </a:prstGeom>
          </p:spPr>
        </p:pic>
        <p:sp>
          <p:nvSpPr>
            <p:cNvPr id="15" name="object 1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90433" y="411516"/>
              <a:ext cx="2767330" cy="820419"/>
            </a:xfrm>
            <a:custGeom>
              <a:avLst/>
              <a:gdLst/>
              <a:ahLst/>
              <a:cxnLst/>
              <a:rect l="l" t="t" r="r" b="b"/>
              <a:pathLst>
                <a:path w="2767329" h="820419">
                  <a:moveTo>
                    <a:pt x="492163" y="746988"/>
                  </a:moveTo>
                  <a:lnTo>
                    <a:pt x="14160" y="628815"/>
                  </a:lnTo>
                  <a:lnTo>
                    <a:pt x="0" y="684707"/>
                  </a:lnTo>
                  <a:lnTo>
                    <a:pt x="476097" y="802246"/>
                  </a:lnTo>
                  <a:lnTo>
                    <a:pt x="479755" y="788339"/>
                  </a:lnTo>
                  <a:lnTo>
                    <a:pt x="483628" y="774560"/>
                  </a:lnTo>
                  <a:lnTo>
                    <a:pt x="487756" y="760818"/>
                  </a:lnTo>
                  <a:lnTo>
                    <a:pt x="492163" y="746988"/>
                  </a:lnTo>
                  <a:close/>
                </a:path>
                <a:path w="2767329" h="820419">
                  <a:moveTo>
                    <a:pt x="751738" y="349745"/>
                  </a:moveTo>
                  <a:lnTo>
                    <a:pt x="385559" y="0"/>
                  </a:lnTo>
                  <a:lnTo>
                    <a:pt x="345097" y="41478"/>
                  </a:lnTo>
                  <a:lnTo>
                    <a:pt x="709891" y="389978"/>
                  </a:lnTo>
                  <a:lnTo>
                    <a:pt x="727925" y="371424"/>
                  </a:lnTo>
                  <a:lnTo>
                    <a:pt x="733755" y="365925"/>
                  </a:lnTo>
                  <a:lnTo>
                    <a:pt x="751738" y="349745"/>
                  </a:lnTo>
                  <a:close/>
                </a:path>
                <a:path w="2767329" h="820419">
                  <a:moveTo>
                    <a:pt x="2535669" y="168922"/>
                  </a:moveTo>
                  <a:lnTo>
                    <a:pt x="2496693" y="126441"/>
                  </a:lnTo>
                  <a:lnTo>
                    <a:pt x="2128278" y="456133"/>
                  </a:lnTo>
                  <a:lnTo>
                    <a:pt x="2139950" y="465074"/>
                  </a:lnTo>
                  <a:lnTo>
                    <a:pt x="2174316" y="492607"/>
                  </a:lnTo>
                  <a:lnTo>
                    <a:pt x="2535669" y="168922"/>
                  </a:lnTo>
                  <a:close/>
                </a:path>
                <a:path w="2767329" h="820419">
                  <a:moveTo>
                    <a:pt x="2766872" y="701001"/>
                  </a:moveTo>
                  <a:lnTo>
                    <a:pt x="2750997" y="645731"/>
                  </a:lnTo>
                  <a:lnTo>
                    <a:pt x="2327859" y="764895"/>
                  </a:lnTo>
                  <a:lnTo>
                    <a:pt x="2336228" y="792429"/>
                  </a:lnTo>
                  <a:lnTo>
                    <a:pt x="2340165" y="806183"/>
                  </a:lnTo>
                  <a:lnTo>
                    <a:pt x="2343848" y="820039"/>
                  </a:lnTo>
                  <a:lnTo>
                    <a:pt x="2766872" y="701001"/>
                  </a:lnTo>
                  <a:close/>
                </a:path>
              </a:pathLst>
            </a:custGeom>
            <a:solidFill>
              <a:srgbClr val="C2C8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00843" y="359722"/>
              <a:ext cx="109658" cy="214942"/>
            </a:xfrm>
            <a:prstGeom prst="rect">
              <a:avLst/>
            </a:prstGeom>
          </p:spPr>
        </p:pic>
        <p:sp>
          <p:nvSpPr>
            <p:cNvPr id="17" name="object 17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333401" y="506489"/>
              <a:ext cx="1929130" cy="1050925"/>
            </a:xfrm>
            <a:custGeom>
              <a:avLst/>
              <a:gdLst/>
              <a:ahLst/>
              <a:cxnLst/>
              <a:rect l="l" t="t" r="r" b="b"/>
              <a:pathLst>
                <a:path w="1929129" h="1050925">
                  <a:moveTo>
                    <a:pt x="1296982" y="58400"/>
                  </a:moveTo>
                  <a:lnTo>
                    <a:pt x="964253" y="58400"/>
                  </a:lnTo>
                  <a:lnTo>
                    <a:pt x="978283" y="58656"/>
                  </a:lnTo>
                  <a:lnTo>
                    <a:pt x="1041977" y="61906"/>
                  </a:lnTo>
                  <a:lnTo>
                    <a:pt x="1119325" y="71698"/>
                  </a:lnTo>
                  <a:lnTo>
                    <a:pt x="1167344" y="81151"/>
                  </a:lnTo>
                  <a:lnTo>
                    <a:pt x="1214696" y="93178"/>
                  </a:lnTo>
                  <a:lnTo>
                    <a:pt x="1261281" y="107682"/>
                  </a:lnTo>
                  <a:lnTo>
                    <a:pt x="1306998" y="124563"/>
                  </a:lnTo>
                  <a:lnTo>
                    <a:pt x="1366947" y="151508"/>
                  </a:lnTo>
                  <a:lnTo>
                    <a:pt x="1410455" y="174351"/>
                  </a:lnTo>
                  <a:lnTo>
                    <a:pt x="1452482" y="199364"/>
                  </a:lnTo>
                  <a:lnTo>
                    <a:pt x="1492966" y="226506"/>
                  </a:lnTo>
                  <a:lnTo>
                    <a:pt x="1531846" y="255737"/>
                  </a:lnTo>
                  <a:lnTo>
                    <a:pt x="1569062" y="287017"/>
                  </a:lnTo>
                  <a:lnTo>
                    <a:pt x="1604551" y="320303"/>
                  </a:lnTo>
                  <a:lnTo>
                    <a:pt x="1664377" y="385415"/>
                  </a:lnTo>
                  <a:lnTo>
                    <a:pt x="1695426" y="424949"/>
                  </a:lnTo>
                  <a:lnTo>
                    <a:pt x="1724150" y="466042"/>
                  </a:lnTo>
                  <a:lnTo>
                    <a:pt x="1750468" y="508640"/>
                  </a:lnTo>
                  <a:lnTo>
                    <a:pt x="1774297" y="552685"/>
                  </a:lnTo>
                  <a:lnTo>
                    <a:pt x="1795556" y="598124"/>
                  </a:lnTo>
                  <a:lnTo>
                    <a:pt x="1822338" y="667041"/>
                  </a:lnTo>
                  <a:lnTo>
                    <a:pt x="1836721" y="713253"/>
                  </a:lnTo>
                  <a:lnTo>
                    <a:pt x="1848496" y="760092"/>
                  </a:lnTo>
                  <a:lnTo>
                    <a:pt x="1857661" y="807451"/>
                  </a:lnTo>
                  <a:lnTo>
                    <a:pt x="1864212" y="855228"/>
                  </a:lnTo>
                  <a:lnTo>
                    <a:pt x="1868145" y="903318"/>
                  </a:lnTo>
                  <a:lnTo>
                    <a:pt x="1869456" y="951617"/>
                  </a:lnTo>
                  <a:lnTo>
                    <a:pt x="1868257" y="993102"/>
                  </a:lnTo>
                  <a:lnTo>
                    <a:pt x="1864479" y="1043885"/>
                  </a:lnTo>
                  <a:lnTo>
                    <a:pt x="1863615" y="1050395"/>
                  </a:lnTo>
                  <a:lnTo>
                    <a:pt x="1922853" y="1050699"/>
                  </a:lnTo>
                  <a:lnTo>
                    <a:pt x="1925423" y="1025414"/>
                  </a:lnTo>
                  <a:lnTo>
                    <a:pt x="1927236" y="996994"/>
                  </a:lnTo>
                  <a:lnTo>
                    <a:pt x="1927308" y="995864"/>
                  </a:lnTo>
                  <a:lnTo>
                    <a:pt x="1928763" y="951617"/>
                  </a:lnTo>
                  <a:lnTo>
                    <a:pt x="1928585" y="941437"/>
                  </a:lnTo>
                  <a:lnTo>
                    <a:pt x="1928146" y="931325"/>
                  </a:lnTo>
                  <a:lnTo>
                    <a:pt x="1927587" y="921210"/>
                  </a:lnTo>
                  <a:lnTo>
                    <a:pt x="1927053" y="911022"/>
                  </a:lnTo>
                  <a:lnTo>
                    <a:pt x="1924240" y="867883"/>
                  </a:lnTo>
                  <a:lnTo>
                    <a:pt x="1918953" y="821224"/>
                  </a:lnTo>
                  <a:lnTo>
                    <a:pt x="1908132" y="756989"/>
                  </a:lnTo>
                  <a:lnTo>
                    <a:pt x="1897241" y="711209"/>
                  </a:lnTo>
                  <a:lnTo>
                    <a:pt x="1884763" y="669919"/>
                  </a:lnTo>
                  <a:lnTo>
                    <a:pt x="1882604" y="662653"/>
                  </a:lnTo>
                  <a:lnTo>
                    <a:pt x="1862407" y="604887"/>
                  </a:lnTo>
                  <a:lnTo>
                    <a:pt x="1847234" y="568776"/>
                  </a:lnTo>
                  <a:lnTo>
                    <a:pt x="1841148" y="556856"/>
                  </a:lnTo>
                  <a:lnTo>
                    <a:pt x="1838093" y="550750"/>
                  </a:lnTo>
                  <a:lnTo>
                    <a:pt x="1819129" y="511595"/>
                  </a:lnTo>
                  <a:lnTo>
                    <a:pt x="1790500" y="461067"/>
                  </a:lnTo>
                  <a:lnTo>
                    <a:pt x="1766728" y="424375"/>
                  </a:lnTo>
                  <a:lnTo>
                    <a:pt x="1741256" y="388714"/>
                  </a:lnTo>
                  <a:lnTo>
                    <a:pt x="1714149" y="354135"/>
                  </a:lnTo>
                  <a:lnTo>
                    <a:pt x="1685992" y="320480"/>
                  </a:lnTo>
                  <a:lnTo>
                    <a:pt x="1675535" y="309276"/>
                  </a:lnTo>
                  <a:lnTo>
                    <a:pt x="1674784" y="308022"/>
                  </a:lnTo>
                  <a:lnTo>
                    <a:pt x="1646524" y="278826"/>
                  </a:lnTo>
                  <a:lnTo>
                    <a:pt x="1605085" y="240621"/>
                  </a:lnTo>
                  <a:lnTo>
                    <a:pt x="1568057" y="210009"/>
                  </a:lnTo>
                  <a:lnTo>
                    <a:pt x="1508675" y="166705"/>
                  </a:lnTo>
                  <a:lnTo>
                    <a:pt x="1471541" y="142522"/>
                  </a:lnTo>
                  <a:lnTo>
                    <a:pt x="1433068" y="119951"/>
                  </a:lnTo>
                  <a:lnTo>
                    <a:pt x="1393358" y="99259"/>
                  </a:lnTo>
                  <a:lnTo>
                    <a:pt x="1350828" y="79456"/>
                  </a:lnTo>
                  <a:lnTo>
                    <a:pt x="1326886" y="69807"/>
                  </a:lnTo>
                  <a:lnTo>
                    <a:pt x="1324727" y="69048"/>
                  </a:lnTo>
                  <a:lnTo>
                    <a:pt x="1308876" y="62876"/>
                  </a:lnTo>
                  <a:lnTo>
                    <a:pt x="1296982" y="58400"/>
                  </a:lnTo>
                  <a:close/>
                </a:path>
                <a:path w="1929129" h="1050925">
                  <a:moveTo>
                    <a:pt x="965136" y="0"/>
                  </a:moveTo>
                  <a:lnTo>
                    <a:pt x="964253" y="0"/>
                  </a:lnTo>
                  <a:lnTo>
                    <a:pt x="947554" y="263"/>
                  </a:lnTo>
                  <a:lnTo>
                    <a:pt x="895924" y="2631"/>
                  </a:lnTo>
                  <a:lnTo>
                    <a:pt x="829524" y="9205"/>
                  </a:lnTo>
                  <a:lnTo>
                    <a:pt x="758909" y="22072"/>
                  </a:lnTo>
                  <a:lnTo>
                    <a:pt x="709873" y="34088"/>
                  </a:lnTo>
                  <a:lnTo>
                    <a:pt x="667846" y="46375"/>
                  </a:lnTo>
                  <a:lnTo>
                    <a:pt x="626960" y="60258"/>
                  </a:lnTo>
                  <a:lnTo>
                    <a:pt x="585054" y="76570"/>
                  </a:lnTo>
                  <a:lnTo>
                    <a:pt x="542121" y="96117"/>
                  </a:lnTo>
                  <a:lnTo>
                    <a:pt x="497414" y="119366"/>
                  </a:lnTo>
                  <a:lnTo>
                    <a:pt x="458008" y="142522"/>
                  </a:lnTo>
                  <a:lnTo>
                    <a:pt x="400876" y="180320"/>
                  </a:lnTo>
                  <a:lnTo>
                    <a:pt x="369219" y="203817"/>
                  </a:lnTo>
                  <a:lnTo>
                    <a:pt x="338551" y="228605"/>
                  </a:lnTo>
                  <a:lnTo>
                    <a:pt x="308843" y="254768"/>
                  </a:lnTo>
                  <a:lnTo>
                    <a:pt x="302944" y="260125"/>
                  </a:lnTo>
                  <a:lnTo>
                    <a:pt x="296891" y="265509"/>
                  </a:lnTo>
                  <a:lnTo>
                    <a:pt x="290861" y="270941"/>
                  </a:lnTo>
                  <a:lnTo>
                    <a:pt x="285032" y="276442"/>
                  </a:lnTo>
                  <a:lnTo>
                    <a:pt x="266932" y="294999"/>
                  </a:lnTo>
                  <a:lnTo>
                    <a:pt x="256516" y="305391"/>
                  </a:lnTo>
                  <a:lnTo>
                    <a:pt x="227584" y="337963"/>
                  </a:lnTo>
                  <a:lnTo>
                    <a:pt x="200340" y="371723"/>
                  </a:lnTo>
                  <a:lnTo>
                    <a:pt x="174693" y="406591"/>
                  </a:lnTo>
                  <a:lnTo>
                    <a:pt x="150548" y="442483"/>
                  </a:lnTo>
                  <a:lnTo>
                    <a:pt x="127591" y="479334"/>
                  </a:lnTo>
                  <a:lnTo>
                    <a:pt x="101112" y="528105"/>
                  </a:lnTo>
                  <a:lnTo>
                    <a:pt x="83171" y="565414"/>
                  </a:lnTo>
                  <a:lnTo>
                    <a:pt x="64885" y="608895"/>
                  </a:lnTo>
                  <a:lnTo>
                    <a:pt x="49648" y="650752"/>
                  </a:lnTo>
                  <a:lnTo>
                    <a:pt x="49385" y="651123"/>
                  </a:lnTo>
                  <a:lnTo>
                    <a:pt x="49269" y="652005"/>
                  </a:lnTo>
                  <a:lnTo>
                    <a:pt x="44856" y="665836"/>
                  </a:lnTo>
                  <a:lnTo>
                    <a:pt x="40728" y="679586"/>
                  </a:lnTo>
                  <a:lnTo>
                    <a:pt x="24075" y="743614"/>
                  </a:lnTo>
                  <a:lnTo>
                    <a:pt x="10360" y="816735"/>
                  </a:lnTo>
                  <a:lnTo>
                    <a:pt x="4414" y="867883"/>
                  </a:lnTo>
                  <a:lnTo>
                    <a:pt x="1648" y="911022"/>
                  </a:lnTo>
                  <a:lnTo>
                    <a:pt x="1175" y="921210"/>
                  </a:lnTo>
                  <a:lnTo>
                    <a:pt x="632" y="931325"/>
                  </a:lnTo>
                  <a:lnTo>
                    <a:pt x="185" y="941437"/>
                  </a:lnTo>
                  <a:lnTo>
                    <a:pt x="0" y="951617"/>
                  </a:lnTo>
                  <a:lnTo>
                    <a:pt x="1185" y="993102"/>
                  </a:lnTo>
                  <a:lnTo>
                    <a:pt x="1296" y="996994"/>
                  </a:lnTo>
                  <a:lnTo>
                    <a:pt x="1392" y="1000368"/>
                  </a:lnTo>
                  <a:lnTo>
                    <a:pt x="3809" y="1034273"/>
                  </a:lnTo>
                  <a:lnTo>
                    <a:pt x="4558" y="1040862"/>
                  </a:lnTo>
                  <a:lnTo>
                    <a:pt x="63900" y="1041166"/>
                  </a:lnTo>
                  <a:lnTo>
                    <a:pt x="60436" y="996994"/>
                  </a:lnTo>
                  <a:lnTo>
                    <a:pt x="59167" y="951617"/>
                  </a:lnTo>
                  <a:lnTo>
                    <a:pt x="60480" y="903659"/>
                  </a:lnTo>
                  <a:lnTo>
                    <a:pt x="64408" y="855947"/>
                  </a:lnTo>
                  <a:lnTo>
                    <a:pt x="70929" y="808563"/>
                  </a:lnTo>
                  <a:lnTo>
                    <a:pt x="80021" y="761586"/>
                  </a:lnTo>
                  <a:lnTo>
                    <a:pt x="91664" y="715097"/>
                  </a:lnTo>
                  <a:lnTo>
                    <a:pt x="105836" y="669177"/>
                  </a:lnTo>
                  <a:lnTo>
                    <a:pt x="119997" y="630323"/>
                  </a:lnTo>
                  <a:lnTo>
                    <a:pt x="137269" y="588845"/>
                  </a:lnTo>
                  <a:lnTo>
                    <a:pt x="158726" y="544653"/>
                  </a:lnTo>
                  <a:lnTo>
                    <a:pt x="182503" y="501830"/>
                  </a:lnTo>
                  <a:lnTo>
                    <a:pt x="208570" y="460434"/>
                  </a:lnTo>
                  <a:lnTo>
                    <a:pt x="236897" y="420520"/>
                  </a:lnTo>
                  <a:lnTo>
                    <a:pt x="267452" y="382143"/>
                  </a:lnTo>
                  <a:lnTo>
                    <a:pt x="300207" y="345360"/>
                  </a:lnTo>
                  <a:lnTo>
                    <a:pt x="362696" y="284345"/>
                  </a:lnTo>
                  <a:lnTo>
                    <a:pt x="400673" y="252806"/>
                  </a:lnTo>
                  <a:lnTo>
                    <a:pt x="440240" y="223433"/>
                  </a:lnTo>
                  <a:lnTo>
                    <a:pt x="481345" y="196234"/>
                  </a:lnTo>
                  <a:lnTo>
                    <a:pt x="523936" y="171214"/>
                  </a:lnTo>
                  <a:lnTo>
                    <a:pt x="567960" y="148381"/>
                  </a:lnTo>
                  <a:lnTo>
                    <a:pt x="608160" y="130452"/>
                  </a:lnTo>
                  <a:lnTo>
                    <a:pt x="680476" y="103710"/>
                  </a:lnTo>
                  <a:lnTo>
                    <a:pt x="727682" y="89477"/>
                  </a:lnTo>
                  <a:lnTo>
                    <a:pt x="775235" y="77992"/>
                  </a:lnTo>
                  <a:lnTo>
                    <a:pt x="823064" y="69261"/>
                  </a:lnTo>
                  <a:lnTo>
                    <a:pt x="871100" y="63291"/>
                  </a:lnTo>
                  <a:lnTo>
                    <a:pt x="948374" y="58656"/>
                  </a:lnTo>
                  <a:lnTo>
                    <a:pt x="964253" y="58400"/>
                  </a:lnTo>
                  <a:lnTo>
                    <a:pt x="1296982" y="58400"/>
                  </a:lnTo>
                  <a:lnTo>
                    <a:pt x="1295154" y="57713"/>
                  </a:lnTo>
                  <a:lnTo>
                    <a:pt x="1220881" y="34328"/>
                  </a:lnTo>
                  <a:lnTo>
                    <a:pt x="1173725" y="22873"/>
                  </a:lnTo>
                  <a:lnTo>
                    <a:pt x="1126001" y="13674"/>
                  </a:lnTo>
                  <a:lnTo>
                    <a:pt x="1077790" y="6778"/>
                  </a:lnTo>
                  <a:lnTo>
                    <a:pt x="1023235" y="2391"/>
                  </a:lnTo>
                  <a:lnTo>
                    <a:pt x="987995" y="263"/>
                  </a:lnTo>
                  <a:lnTo>
                    <a:pt x="980372" y="263"/>
                  </a:lnTo>
                  <a:lnTo>
                    <a:pt x="965136" y="0"/>
                  </a:lnTo>
                  <a:close/>
                </a:path>
              </a:pathLst>
            </a:custGeom>
            <a:solidFill>
              <a:srgbClr val="C2C8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887731" y="0"/>
              <a:ext cx="723265" cy="727710"/>
            </a:xfrm>
            <a:custGeom>
              <a:avLst/>
              <a:gdLst/>
              <a:ahLst/>
              <a:cxnLst/>
              <a:rect l="l" t="t" r="r" b="b"/>
              <a:pathLst>
                <a:path w="723264" h="727710">
                  <a:moveTo>
                    <a:pt x="723074" y="0"/>
                  </a:moveTo>
                  <a:lnTo>
                    <a:pt x="0" y="0"/>
                  </a:lnTo>
                  <a:lnTo>
                    <a:pt x="0" y="727229"/>
                  </a:lnTo>
                  <a:lnTo>
                    <a:pt x="723074" y="727229"/>
                  </a:lnTo>
                  <a:lnTo>
                    <a:pt x="723074" y="0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887733" y="0"/>
              <a:ext cx="723265" cy="727710"/>
            </a:xfrm>
            <a:custGeom>
              <a:avLst/>
              <a:gdLst/>
              <a:ahLst/>
              <a:cxnLst/>
              <a:rect l="l" t="t" r="r" b="b"/>
              <a:pathLst>
                <a:path w="723264" h="727710">
                  <a:moveTo>
                    <a:pt x="6090" y="0"/>
                  </a:moveTo>
                  <a:lnTo>
                    <a:pt x="0" y="0"/>
                  </a:lnTo>
                  <a:lnTo>
                    <a:pt x="0" y="727229"/>
                  </a:lnTo>
                  <a:lnTo>
                    <a:pt x="723074" y="727229"/>
                  </a:lnTo>
                  <a:lnTo>
                    <a:pt x="6090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142087" y="0"/>
              <a:ext cx="361315" cy="360680"/>
            </a:xfrm>
            <a:custGeom>
              <a:avLst/>
              <a:gdLst/>
              <a:ahLst/>
              <a:cxnLst/>
              <a:rect l="l" t="t" r="r" b="b"/>
              <a:pathLst>
                <a:path w="361315" h="360680">
                  <a:moveTo>
                    <a:pt x="361123" y="0"/>
                  </a:moveTo>
                  <a:lnTo>
                    <a:pt x="0" y="0"/>
                  </a:lnTo>
                  <a:lnTo>
                    <a:pt x="2890" y="43576"/>
                  </a:lnTo>
                  <a:lnTo>
                    <a:pt x="12504" y="91303"/>
                  </a:lnTo>
                  <a:lnTo>
                    <a:pt x="28001" y="136558"/>
                  </a:lnTo>
                  <a:lnTo>
                    <a:pt x="48950" y="178905"/>
                  </a:lnTo>
                  <a:lnTo>
                    <a:pt x="74921" y="217905"/>
                  </a:lnTo>
                  <a:lnTo>
                    <a:pt x="105482" y="253124"/>
                  </a:lnTo>
                  <a:lnTo>
                    <a:pt x="140203" y="284122"/>
                  </a:lnTo>
                  <a:lnTo>
                    <a:pt x="178652" y="310465"/>
                  </a:lnTo>
                  <a:lnTo>
                    <a:pt x="220400" y="331714"/>
                  </a:lnTo>
                  <a:lnTo>
                    <a:pt x="265015" y="347433"/>
                  </a:lnTo>
                  <a:lnTo>
                    <a:pt x="312066" y="357185"/>
                  </a:lnTo>
                  <a:lnTo>
                    <a:pt x="361123" y="360532"/>
                  </a:lnTo>
                  <a:lnTo>
                    <a:pt x="361123" y="0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780176" y="360515"/>
              <a:ext cx="361950" cy="367030"/>
            </a:xfrm>
            <a:custGeom>
              <a:avLst/>
              <a:gdLst/>
              <a:ahLst/>
              <a:cxnLst/>
              <a:rect l="l" t="t" r="r" b="b"/>
              <a:pathLst>
                <a:path w="361950" h="367030">
                  <a:moveTo>
                    <a:pt x="3" y="0"/>
                  </a:moveTo>
                  <a:lnTo>
                    <a:pt x="0" y="366714"/>
                  </a:lnTo>
                  <a:lnTo>
                    <a:pt x="361536" y="366714"/>
                  </a:lnTo>
                  <a:lnTo>
                    <a:pt x="358235" y="316956"/>
                  </a:lnTo>
                  <a:lnTo>
                    <a:pt x="348621" y="269229"/>
                  </a:lnTo>
                  <a:lnTo>
                    <a:pt x="333124" y="223974"/>
                  </a:lnTo>
                  <a:lnTo>
                    <a:pt x="312174" y="181627"/>
                  </a:lnTo>
                  <a:lnTo>
                    <a:pt x="286204" y="142626"/>
                  </a:lnTo>
                  <a:lnTo>
                    <a:pt x="255642" y="107408"/>
                  </a:lnTo>
                  <a:lnTo>
                    <a:pt x="220921" y="76409"/>
                  </a:lnTo>
                  <a:lnTo>
                    <a:pt x="182471" y="50067"/>
                  </a:lnTo>
                  <a:lnTo>
                    <a:pt x="140722" y="28818"/>
                  </a:lnTo>
                  <a:lnTo>
                    <a:pt x="96106" y="13099"/>
                  </a:lnTo>
                  <a:lnTo>
                    <a:pt x="49053" y="334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057090" y="0"/>
              <a:ext cx="723265" cy="727710"/>
            </a:xfrm>
            <a:custGeom>
              <a:avLst/>
              <a:gdLst/>
              <a:ahLst/>
              <a:cxnLst/>
              <a:rect l="l" t="t" r="r" b="b"/>
              <a:pathLst>
                <a:path w="723264" h="727710">
                  <a:moveTo>
                    <a:pt x="723027" y="0"/>
                  </a:moveTo>
                  <a:lnTo>
                    <a:pt x="0" y="0"/>
                  </a:lnTo>
                  <a:lnTo>
                    <a:pt x="0" y="727229"/>
                  </a:lnTo>
                  <a:lnTo>
                    <a:pt x="723035" y="727229"/>
                  </a:lnTo>
                  <a:lnTo>
                    <a:pt x="723027" y="0"/>
                  </a:lnTo>
                  <a:close/>
                </a:path>
              </a:pathLst>
            </a:custGeom>
            <a:solidFill>
              <a:srgbClr val="CF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057086" y="0"/>
              <a:ext cx="361315" cy="360680"/>
            </a:xfrm>
            <a:custGeom>
              <a:avLst/>
              <a:gdLst/>
              <a:ahLst/>
              <a:cxnLst/>
              <a:rect l="l" t="t" r="r" b="b"/>
              <a:pathLst>
                <a:path w="361314" h="360680">
                  <a:moveTo>
                    <a:pt x="361126" y="0"/>
                  </a:moveTo>
                  <a:lnTo>
                    <a:pt x="0" y="0"/>
                  </a:lnTo>
                  <a:lnTo>
                    <a:pt x="0" y="360532"/>
                  </a:lnTo>
                  <a:lnTo>
                    <a:pt x="49060" y="357185"/>
                  </a:lnTo>
                  <a:lnTo>
                    <a:pt x="96111" y="347433"/>
                  </a:lnTo>
                  <a:lnTo>
                    <a:pt x="140726" y="331714"/>
                  </a:lnTo>
                  <a:lnTo>
                    <a:pt x="182474" y="310465"/>
                  </a:lnTo>
                  <a:lnTo>
                    <a:pt x="220923" y="284122"/>
                  </a:lnTo>
                  <a:lnTo>
                    <a:pt x="255644" y="253124"/>
                  </a:lnTo>
                  <a:lnTo>
                    <a:pt x="286205" y="217905"/>
                  </a:lnTo>
                  <a:lnTo>
                    <a:pt x="312175" y="178905"/>
                  </a:lnTo>
                  <a:lnTo>
                    <a:pt x="333125" y="136558"/>
                  </a:lnTo>
                  <a:lnTo>
                    <a:pt x="348622" y="91303"/>
                  </a:lnTo>
                  <a:lnTo>
                    <a:pt x="358236" y="43576"/>
                  </a:lnTo>
                  <a:lnTo>
                    <a:pt x="361126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441729" y="11"/>
              <a:ext cx="4338955" cy="727710"/>
            </a:xfrm>
            <a:custGeom>
              <a:avLst/>
              <a:gdLst/>
              <a:ahLst/>
              <a:cxnLst/>
              <a:rect l="l" t="t" r="r" b="b"/>
              <a:pathLst>
                <a:path w="4338955" h="727710">
                  <a:moveTo>
                    <a:pt x="723049" y="0"/>
                  </a:moveTo>
                  <a:lnTo>
                    <a:pt x="0" y="0"/>
                  </a:lnTo>
                  <a:lnTo>
                    <a:pt x="0" y="727227"/>
                  </a:lnTo>
                  <a:lnTo>
                    <a:pt x="723049" y="727227"/>
                  </a:lnTo>
                  <a:lnTo>
                    <a:pt x="723049" y="0"/>
                  </a:lnTo>
                  <a:close/>
                </a:path>
                <a:path w="4338955" h="727710">
                  <a:moveTo>
                    <a:pt x="4338396" y="360514"/>
                  </a:moveTo>
                  <a:lnTo>
                    <a:pt x="4289336" y="363855"/>
                  </a:lnTo>
                  <a:lnTo>
                    <a:pt x="4242282" y="373608"/>
                  </a:lnTo>
                  <a:lnTo>
                    <a:pt x="4197667" y="389331"/>
                  </a:lnTo>
                  <a:lnTo>
                    <a:pt x="4155922" y="410578"/>
                  </a:lnTo>
                  <a:lnTo>
                    <a:pt x="4117467" y="436918"/>
                  </a:lnTo>
                  <a:lnTo>
                    <a:pt x="4082745" y="467918"/>
                  </a:lnTo>
                  <a:lnTo>
                    <a:pt x="4052189" y="503135"/>
                  </a:lnTo>
                  <a:lnTo>
                    <a:pt x="4026217" y="542137"/>
                  </a:lnTo>
                  <a:lnTo>
                    <a:pt x="4005262" y="584479"/>
                  </a:lnTo>
                  <a:lnTo>
                    <a:pt x="3989768" y="629742"/>
                  </a:lnTo>
                  <a:lnTo>
                    <a:pt x="3980154" y="677468"/>
                  </a:lnTo>
                  <a:lnTo>
                    <a:pt x="3976852" y="727227"/>
                  </a:lnTo>
                  <a:lnTo>
                    <a:pt x="4338396" y="727227"/>
                  </a:lnTo>
                  <a:lnTo>
                    <a:pt x="4338396" y="360514"/>
                  </a:lnTo>
                  <a:close/>
                </a:path>
              </a:pathLst>
            </a:custGeom>
            <a:solidFill>
              <a:srgbClr val="0159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02440" y="1177"/>
              <a:ext cx="362585" cy="726440"/>
            </a:xfrm>
            <a:custGeom>
              <a:avLst/>
              <a:gdLst/>
              <a:ahLst/>
              <a:cxnLst/>
              <a:rect l="l" t="t" r="r" b="b"/>
              <a:pathLst>
                <a:path w="362585" h="726440">
                  <a:moveTo>
                    <a:pt x="362338" y="0"/>
                  </a:moveTo>
                  <a:lnTo>
                    <a:pt x="0" y="726030"/>
                  </a:lnTo>
                  <a:lnTo>
                    <a:pt x="362338" y="726030"/>
                  </a:lnTo>
                  <a:lnTo>
                    <a:pt x="362338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441738" y="0"/>
              <a:ext cx="179705" cy="360680"/>
            </a:xfrm>
            <a:custGeom>
              <a:avLst/>
              <a:gdLst/>
              <a:ahLst/>
              <a:cxnLst/>
              <a:rect l="l" t="t" r="r" b="b"/>
              <a:pathLst>
                <a:path w="179705" h="360680">
                  <a:moveTo>
                    <a:pt x="179702" y="0"/>
                  </a:moveTo>
                  <a:lnTo>
                    <a:pt x="0" y="0"/>
                  </a:lnTo>
                  <a:lnTo>
                    <a:pt x="0" y="360073"/>
                  </a:lnTo>
                  <a:lnTo>
                    <a:pt x="179702" y="0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33988" y="0"/>
              <a:ext cx="723051" cy="727229"/>
            </a:xfrm>
            <a:prstGeom prst="rect">
              <a:avLst/>
            </a:prstGeom>
          </p:spPr>
        </p:pic>
        <p:sp>
          <p:nvSpPr>
            <p:cNvPr id="28" name="object 28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94708" y="1194"/>
              <a:ext cx="362585" cy="726440"/>
            </a:xfrm>
            <a:custGeom>
              <a:avLst/>
              <a:gdLst/>
              <a:ahLst/>
              <a:cxnLst/>
              <a:rect l="l" t="t" r="r" b="b"/>
              <a:pathLst>
                <a:path w="362585" h="726440">
                  <a:moveTo>
                    <a:pt x="362330" y="0"/>
                  </a:moveTo>
                  <a:lnTo>
                    <a:pt x="0" y="726030"/>
                  </a:lnTo>
                  <a:lnTo>
                    <a:pt x="362330" y="726030"/>
                  </a:lnTo>
                  <a:lnTo>
                    <a:pt x="362330" y="0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64649" y="0"/>
              <a:ext cx="723265" cy="727710"/>
            </a:xfrm>
            <a:custGeom>
              <a:avLst/>
              <a:gdLst/>
              <a:ahLst/>
              <a:cxnLst/>
              <a:rect l="l" t="t" r="r" b="b"/>
              <a:pathLst>
                <a:path w="723264" h="727710">
                  <a:moveTo>
                    <a:pt x="723074" y="0"/>
                  </a:moveTo>
                  <a:lnTo>
                    <a:pt x="0" y="0"/>
                  </a:lnTo>
                  <a:lnTo>
                    <a:pt x="0" y="727229"/>
                  </a:lnTo>
                  <a:lnTo>
                    <a:pt x="723074" y="727229"/>
                  </a:lnTo>
                  <a:lnTo>
                    <a:pt x="723074" y="0"/>
                  </a:lnTo>
                  <a:close/>
                </a:path>
              </a:pathLst>
            </a:custGeom>
            <a:solidFill>
              <a:srgbClr val="0159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64649" y="0"/>
              <a:ext cx="360680" cy="359410"/>
            </a:xfrm>
            <a:custGeom>
              <a:avLst/>
              <a:gdLst/>
              <a:ahLst/>
              <a:cxnLst/>
              <a:rect l="l" t="t" r="r" b="b"/>
              <a:pathLst>
                <a:path w="360680" h="359410">
                  <a:moveTo>
                    <a:pt x="6100" y="0"/>
                  </a:moveTo>
                  <a:lnTo>
                    <a:pt x="1598" y="0"/>
                  </a:lnTo>
                  <a:lnTo>
                    <a:pt x="0" y="40353"/>
                  </a:lnTo>
                  <a:lnTo>
                    <a:pt x="0" y="226174"/>
                  </a:lnTo>
                  <a:lnTo>
                    <a:pt x="28001" y="313617"/>
                  </a:lnTo>
                  <a:lnTo>
                    <a:pt x="139018" y="353368"/>
                  </a:lnTo>
                  <a:lnTo>
                    <a:pt x="360093" y="359047"/>
                  </a:lnTo>
                  <a:lnTo>
                    <a:pt x="6100" y="0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70742" y="0"/>
              <a:ext cx="354330" cy="359410"/>
            </a:xfrm>
            <a:custGeom>
              <a:avLst/>
              <a:gdLst/>
              <a:ahLst/>
              <a:cxnLst/>
              <a:rect l="l" t="t" r="r" b="b"/>
              <a:pathLst>
                <a:path w="354330" h="359410">
                  <a:moveTo>
                    <a:pt x="241757" y="0"/>
                  </a:moveTo>
                  <a:lnTo>
                    <a:pt x="0" y="0"/>
                  </a:lnTo>
                  <a:lnTo>
                    <a:pt x="353993" y="359046"/>
                  </a:lnTo>
                  <a:lnTo>
                    <a:pt x="348390" y="134818"/>
                  </a:lnTo>
                  <a:lnTo>
                    <a:pt x="309197" y="22218"/>
                  </a:lnTo>
                  <a:lnTo>
                    <a:pt x="241757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27630" y="11"/>
              <a:ext cx="360680" cy="725805"/>
            </a:xfrm>
            <a:custGeom>
              <a:avLst/>
              <a:gdLst/>
              <a:ahLst/>
              <a:cxnLst/>
              <a:rect l="l" t="t" r="r" b="b"/>
              <a:pathLst>
                <a:path w="360680" h="725805">
                  <a:moveTo>
                    <a:pt x="360095" y="494817"/>
                  </a:moveTo>
                  <a:lnTo>
                    <a:pt x="332105" y="407390"/>
                  </a:lnTo>
                  <a:lnTo>
                    <a:pt x="221081" y="367639"/>
                  </a:lnTo>
                  <a:lnTo>
                    <a:pt x="0" y="361962"/>
                  </a:lnTo>
                  <a:lnTo>
                    <a:pt x="358317" y="725398"/>
                  </a:lnTo>
                  <a:lnTo>
                    <a:pt x="360095" y="680542"/>
                  </a:lnTo>
                  <a:lnTo>
                    <a:pt x="360095" y="494817"/>
                  </a:lnTo>
                  <a:close/>
                </a:path>
                <a:path w="360680" h="725805">
                  <a:moveTo>
                    <a:pt x="360095" y="40462"/>
                  </a:moveTo>
                  <a:lnTo>
                    <a:pt x="358495" y="0"/>
                  </a:lnTo>
                  <a:lnTo>
                    <a:pt x="353987" y="0"/>
                  </a:lnTo>
                  <a:lnTo>
                    <a:pt x="0" y="359041"/>
                  </a:lnTo>
                  <a:lnTo>
                    <a:pt x="221081" y="353364"/>
                  </a:lnTo>
                  <a:lnTo>
                    <a:pt x="332105" y="313613"/>
                  </a:lnTo>
                  <a:lnTo>
                    <a:pt x="360095" y="226174"/>
                  </a:lnTo>
                  <a:lnTo>
                    <a:pt x="360095" y="40462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527641" y="361966"/>
              <a:ext cx="358775" cy="365760"/>
            </a:xfrm>
            <a:custGeom>
              <a:avLst/>
              <a:gdLst/>
              <a:ahLst/>
              <a:cxnLst/>
              <a:rect l="l" t="t" r="r" b="b"/>
              <a:pathLst>
                <a:path w="358775" h="365759">
                  <a:moveTo>
                    <a:pt x="0" y="0"/>
                  </a:moveTo>
                  <a:lnTo>
                    <a:pt x="5607" y="224228"/>
                  </a:lnTo>
                  <a:lnTo>
                    <a:pt x="44802" y="336828"/>
                  </a:lnTo>
                  <a:lnTo>
                    <a:pt x="130996" y="365225"/>
                  </a:lnTo>
                  <a:lnTo>
                    <a:pt x="314423" y="365225"/>
                  </a:lnTo>
                  <a:lnTo>
                    <a:pt x="358329" y="363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164649" y="361966"/>
              <a:ext cx="360680" cy="363855"/>
            </a:xfrm>
            <a:custGeom>
              <a:avLst/>
              <a:gdLst/>
              <a:ahLst/>
              <a:cxnLst/>
              <a:rect l="l" t="t" r="r" b="b"/>
              <a:pathLst>
                <a:path w="360680" h="363855">
                  <a:moveTo>
                    <a:pt x="360093" y="0"/>
                  </a:moveTo>
                  <a:lnTo>
                    <a:pt x="139018" y="5678"/>
                  </a:lnTo>
                  <a:lnTo>
                    <a:pt x="28001" y="45429"/>
                  </a:lnTo>
                  <a:lnTo>
                    <a:pt x="0" y="132872"/>
                  </a:lnTo>
                  <a:lnTo>
                    <a:pt x="0" y="318693"/>
                  </a:lnTo>
                  <a:lnTo>
                    <a:pt x="1772" y="363436"/>
                  </a:lnTo>
                  <a:lnTo>
                    <a:pt x="360093" y="0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448299" y="0"/>
              <a:ext cx="723265" cy="1905"/>
            </a:xfrm>
            <a:custGeom>
              <a:avLst/>
              <a:gdLst/>
              <a:ahLst/>
              <a:cxnLst/>
              <a:rect l="l" t="t" r="r" b="b"/>
              <a:pathLst>
                <a:path w="723264" h="1905">
                  <a:moveTo>
                    <a:pt x="723066" y="0"/>
                  </a:moveTo>
                  <a:lnTo>
                    <a:pt x="0" y="0"/>
                  </a:lnTo>
                  <a:lnTo>
                    <a:pt x="0" y="1679"/>
                  </a:lnTo>
                  <a:lnTo>
                    <a:pt x="723066" y="1679"/>
                  </a:lnTo>
                  <a:lnTo>
                    <a:pt x="723066" y="0"/>
                  </a:lnTo>
                  <a:close/>
                </a:path>
              </a:pathLst>
            </a:custGeom>
            <a:solidFill>
              <a:srgbClr val="CF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448295" y="11"/>
              <a:ext cx="2886075" cy="727710"/>
            </a:xfrm>
            <a:custGeom>
              <a:avLst/>
              <a:gdLst/>
              <a:ahLst/>
              <a:cxnLst/>
              <a:rect l="l" t="t" r="r" b="b"/>
              <a:pathLst>
                <a:path w="2886075" h="727710">
                  <a:moveTo>
                    <a:pt x="723061" y="1676"/>
                  </a:moveTo>
                  <a:lnTo>
                    <a:pt x="721410" y="0"/>
                  </a:lnTo>
                  <a:lnTo>
                    <a:pt x="0" y="0"/>
                  </a:lnTo>
                  <a:lnTo>
                    <a:pt x="0" y="1676"/>
                  </a:lnTo>
                  <a:lnTo>
                    <a:pt x="723061" y="1676"/>
                  </a:lnTo>
                  <a:close/>
                </a:path>
                <a:path w="2886075" h="727710">
                  <a:moveTo>
                    <a:pt x="2885567" y="360514"/>
                  </a:moveTo>
                  <a:lnTo>
                    <a:pt x="2882265" y="310756"/>
                  </a:lnTo>
                  <a:lnTo>
                    <a:pt x="2872651" y="263029"/>
                  </a:lnTo>
                  <a:lnTo>
                    <a:pt x="2857157" y="217779"/>
                  </a:lnTo>
                  <a:lnTo>
                    <a:pt x="2836202" y="175437"/>
                  </a:lnTo>
                  <a:lnTo>
                    <a:pt x="2810230" y="136436"/>
                  </a:lnTo>
                  <a:lnTo>
                    <a:pt x="2779674" y="101219"/>
                  </a:lnTo>
                  <a:lnTo>
                    <a:pt x="2744952" y="70218"/>
                  </a:lnTo>
                  <a:lnTo>
                    <a:pt x="2706509" y="43878"/>
                  </a:lnTo>
                  <a:lnTo>
                    <a:pt x="2664764" y="22631"/>
                  </a:lnTo>
                  <a:lnTo>
                    <a:pt x="2620149" y="6908"/>
                  </a:lnTo>
                  <a:lnTo>
                    <a:pt x="2586761" y="0"/>
                  </a:lnTo>
                  <a:lnTo>
                    <a:pt x="2461323" y="0"/>
                  </a:lnTo>
                  <a:lnTo>
                    <a:pt x="2383320" y="22631"/>
                  </a:lnTo>
                  <a:lnTo>
                    <a:pt x="2341575" y="43878"/>
                  </a:lnTo>
                  <a:lnTo>
                    <a:pt x="2303119" y="70218"/>
                  </a:lnTo>
                  <a:lnTo>
                    <a:pt x="2268410" y="101219"/>
                  </a:lnTo>
                  <a:lnTo>
                    <a:pt x="2237841" y="136436"/>
                  </a:lnTo>
                  <a:lnTo>
                    <a:pt x="2211870" y="175437"/>
                  </a:lnTo>
                  <a:lnTo>
                    <a:pt x="2190927" y="217779"/>
                  </a:lnTo>
                  <a:lnTo>
                    <a:pt x="2175433" y="263029"/>
                  </a:lnTo>
                  <a:lnTo>
                    <a:pt x="2165820" y="310756"/>
                  </a:lnTo>
                  <a:lnTo>
                    <a:pt x="2162518" y="360514"/>
                  </a:lnTo>
                  <a:lnTo>
                    <a:pt x="2165820" y="410273"/>
                  </a:lnTo>
                  <a:lnTo>
                    <a:pt x="2175433" y="457987"/>
                  </a:lnTo>
                  <a:lnTo>
                    <a:pt x="2190927" y="503237"/>
                  </a:lnTo>
                  <a:lnTo>
                    <a:pt x="2211870" y="545579"/>
                  </a:lnTo>
                  <a:lnTo>
                    <a:pt x="2237841" y="584581"/>
                  </a:lnTo>
                  <a:lnTo>
                    <a:pt x="2268410" y="619798"/>
                  </a:lnTo>
                  <a:lnTo>
                    <a:pt x="2303119" y="650798"/>
                  </a:lnTo>
                  <a:lnTo>
                    <a:pt x="2341575" y="677138"/>
                  </a:lnTo>
                  <a:lnTo>
                    <a:pt x="2383320" y="698385"/>
                  </a:lnTo>
                  <a:lnTo>
                    <a:pt x="2427935" y="714095"/>
                  </a:lnTo>
                  <a:lnTo>
                    <a:pt x="2474988" y="723849"/>
                  </a:lnTo>
                  <a:lnTo>
                    <a:pt x="2524048" y="727227"/>
                  </a:lnTo>
                  <a:lnTo>
                    <a:pt x="2573096" y="723849"/>
                  </a:lnTo>
                  <a:lnTo>
                    <a:pt x="2620149" y="714095"/>
                  </a:lnTo>
                  <a:lnTo>
                    <a:pt x="2664764" y="698385"/>
                  </a:lnTo>
                  <a:lnTo>
                    <a:pt x="2706509" y="677138"/>
                  </a:lnTo>
                  <a:lnTo>
                    <a:pt x="2744952" y="650798"/>
                  </a:lnTo>
                  <a:lnTo>
                    <a:pt x="2779674" y="619798"/>
                  </a:lnTo>
                  <a:lnTo>
                    <a:pt x="2810230" y="584581"/>
                  </a:lnTo>
                  <a:lnTo>
                    <a:pt x="2836202" y="545579"/>
                  </a:lnTo>
                  <a:lnTo>
                    <a:pt x="2857157" y="503237"/>
                  </a:lnTo>
                  <a:lnTo>
                    <a:pt x="2872651" y="457987"/>
                  </a:lnTo>
                  <a:lnTo>
                    <a:pt x="2882265" y="410273"/>
                  </a:lnTo>
                  <a:lnTo>
                    <a:pt x="2885567" y="360514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610805" y="0"/>
              <a:ext cx="361950" cy="727710"/>
            </a:xfrm>
            <a:custGeom>
              <a:avLst/>
              <a:gdLst/>
              <a:ahLst/>
              <a:cxnLst/>
              <a:rect l="l" t="t" r="r" b="b"/>
              <a:pathLst>
                <a:path w="361950" h="727710">
                  <a:moveTo>
                    <a:pt x="361541" y="0"/>
                  </a:moveTo>
                  <a:lnTo>
                    <a:pt x="0" y="0"/>
                  </a:lnTo>
                  <a:lnTo>
                    <a:pt x="0" y="727229"/>
                  </a:lnTo>
                  <a:lnTo>
                    <a:pt x="361541" y="727229"/>
                  </a:lnTo>
                  <a:lnTo>
                    <a:pt x="361541" y="0"/>
                  </a:lnTo>
                  <a:close/>
                </a:path>
              </a:pathLst>
            </a:custGeom>
            <a:solidFill>
              <a:srgbClr val="CF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788156" y="0"/>
              <a:ext cx="290195" cy="727710"/>
            </a:xfrm>
            <a:custGeom>
              <a:avLst/>
              <a:gdLst/>
              <a:ahLst/>
              <a:cxnLst/>
              <a:rect l="l" t="t" r="r" b="b"/>
              <a:pathLst>
                <a:path w="290195" h="727710">
                  <a:moveTo>
                    <a:pt x="6361" y="0"/>
                  </a:moveTo>
                  <a:lnTo>
                    <a:pt x="1037" y="0"/>
                  </a:lnTo>
                  <a:lnTo>
                    <a:pt x="0" y="727229"/>
                  </a:lnTo>
                  <a:lnTo>
                    <a:pt x="217381" y="495939"/>
                  </a:lnTo>
                  <a:lnTo>
                    <a:pt x="289951" y="342572"/>
                  </a:lnTo>
                  <a:lnTo>
                    <a:pt x="217806" y="198477"/>
                  </a:lnTo>
                  <a:lnTo>
                    <a:pt x="6361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499323" y="0"/>
              <a:ext cx="290195" cy="727710"/>
            </a:xfrm>
            <a:custGeom>
              <a:avLst/>
              <a:gdLst/>
              <a:ahLst/>
              <a:cxnLst/>
              <a:rect l="l" t="t" r="r" b="b"/>
              <a:pathLst>
                <a:path w="290195" h="727710">
                  <a:moveTo>
                    <a:pt x="289870" y="0"/>
                  </a:moveTo>
                  <a:lnTo>
                    <a:pt x="284529" y="0"/>
                  </a:lnTo>
                  <a:lnTo>
                    <a:pt x="72548" y="197846"/>
                  </a:lnTo>
                  <a:lnTo>
                    <a:pt x="0" y="341729"/>
                  </a:lnTo>
                  <a:lnTo>
                    <a:pt x="72136" y="495301"/>
                  </a:lnTo>
                  <a:lnTo>
                    <a:pt x="288863" y="727229"/>
                  </a:lnTo>
                  <a:lnTo>
                    <a:pt x="289870" y="0"/>
                  </a:lnTo>
                  <a:close/>
                </a:path>
              </a:pathLst>
            </a:custGeom>
            <a:solidFill>
              <a:srgbClr val="0159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8680" y="11"/>
              <a:ext cx="361950" cy="727075"/>
            </a:xfrm>
            <a:custGeom>
              <a:avLst/>
              <a:gdLst/>
              <a:ahLst/>
              <a:cxnLst/>
              <a:rect l="l" t="t" r="r" b="b"/>
              <a:pathLst>
                <a:path w="361950" h="727075">
                  <a:moveTo>
                    <a:pt x="361518" y="543636"/>
                  </a:moveTo>
                  <a:lnTo>
                    <a:pt x="0" y="360489"/>
                  </a:lnTo>
                  <a:lnTo>
                    <a:pt x="0" y="726795"/>
                  </a:lnTo>
                  <a:lnTo>
                    <a:pt x="361518" y="543636"/>
                  </a:lnTo>
                  <a:close/>
                </a:path>
                <a:path w="361950" h="727075">
                  <a:moveTo>
                    <a:pt x="361518" y="177317"/>
                  </a:moveTo>
                  <a:lnTo>
                    <a:pt x="11518" y="0"/>
                  </a:lnTo>
                  <a:lnTo>
                    <a:pt x="0" y="0"/>
                  </a:lnTo>
                  <a:lnTo>
                    <a:pt x="0" y="360489"/>
                  </a:lnTo>
                  <a:lnTo>
                    <a:pt x="361518" y="177317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80198" y="11"/>
              <a:ext cx="361950" cy="727075"/>
            </a:xfrm>
            <a:custGeom>
              <a:avLst/>
              <a:gdLst/>
              <a:ahLst/>
              <a:cxnLst/>
              <a:rect l="l" t="t" r="r" b="b"/>
              <a:pathLst>
                <a:path w="361950" h="727075">
                  <a:moveTo>
                    <a:pt x="361530" y="0"/>
                  </a:moveTo>
                  <a:lnTo>
                    <a:pt x="350024" y="0"/>
                  </a:lnTo>
                  <a:lnTo>
                    <a:pt x="0" y="177317"/>
                  </a:lnTo>
                  <a:lnTo>
                    <a:pt x="361518" y="360489"/>
                  </a:lnTo>
                  <a:lnTo>
                    <a:pt x="0" y="543648"/>
                  </a:lnTo>
                  <a:lnTo>
                    <a:pt x="361530" y="726795"/>
                  </a:lnTo>
                  <a:lnTo>
                    <a:pt x="361530" y="360489"/>
                  </a:lnTo>
                  <a:lnTo>
                    <a:pt x="361530" y="0"/>
                  </a:lnTo>
                  <a:close/>
                </a:path>
              </a:pathLst>
            </a:custGeom>
            <a:solidFill>
              <a:srgbClr val="0159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11"/>
              <a:ext cx="1442085" cy="727710"/>
            </a:xfrm>
            <a:custGeom>
              <a:avLst/>
              <a:gdLst/>
              <a:ahLst/>
              <a:cxnLst/>
              <a:rect l="l" t="t" r="r" b="b"/>
              <a:pathLst>
                <a:path w="1442085" h="727710">
                  <a:moveTo>
                    <a:pt x="718616" y="0"/>
                  </a:moveTo>
                  <a:lnTo>
                    <a:pt x="0" y="0"/>
                  </a:lnTo>
                  <a:lnTo>
                    <a:pt x="0" y="727202"/>
                  </a:lnTo>
                  <a:lnTo>
                    <a:pt x="718616" y="727202"/>
                  </a:lnTo>
                  <a:lnTo>
                    <a:pt x="718616" y="0"/>
                  </a:lnTo>
                  <a:close/>
                </a:path>
                <a:path w="1442085" h="727710">
                  <a:moveTo>
                    <a:pt x="1441729" y="360489"/>
                  </a:moveTo>
                  <a:lnTo>
                    <a:pt x="1080198" y="177330"/>
                  </a:lnTo>
                  <a:lnTo>
                    <a:pt x="718680" y="360489"/>
                  </a:lnTo>
                  <a:lnTo>
                    <a:pt x="1080198" y="543636"/>
                  </a:lnTo>
                  <a:lnTo>
                    <a:pt x="1441729" y="360489"/>
                  </a:lnTo>
                  <a:close/>
                </a:path>
              </a:pathLst>
            </a:custGeom>
            <a:solidFill>
              <a:srgbClr val="CFD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11"/>
              <a:ext cx="718820" cy="360680"/>
            </a:xfrm>
            <a:custGeom>
              <a:avLst/>
              <a:gdLst/>
              <a:ahLst/>
              <a:cxnLst/>
              <a:rect l="l" t="t" r="r" b="b"/>
              <a:pathLst>
                <a:path w="718820" h="360680">
                  <a:moveTo>
                    <a:pt x="357098" y="0"/>
                  </a:moveTo>
                  <a:lnTo>
                    <a:pt x="0" y="0"/>
                  </a:lnTo>
                  <a:lnTo>
                    <a:pt x="0" y="360502"/>
                  </a:lnTo>
                  <a:lnTo>
                    <a:pt x="357098" y="360502"/>
                  </a:lnTo>
                  <a:lnTo>
                    <a:pt x="357098" y="0"/>
                  </a:lnTo>
                  <a:close/>
                </a:path>
                <a:path w="718820" h="360680">
                  <a:moveTo>
                    <a:pt x="718629" y="0"/>
                  </a:moveTo>
                  <a:lnTo>
                    <a:pt x="357111" y="0"/>
                  </a:lnTo>
                  <a:lnTo>
                    <a:pt x="357111" y="360502"/>
                  </a:lnTo>
                  <a:lnTo>
                    <a:pt x="718629" y="360502"/>
                  </a:lnTo>
                  <a:lnTo>
                    <a:pt x="718629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88327" y="11"/>
              <a:ext cx="330835" cy="361315"/>
            </a:xfrm>
            <a:custGeom>
              <a:avLst/>
              <a:gdLst/>
              <a:ahLst/>
              <a:cxnLst/>
              <a:rect l="l" t="t" r="r" b="b"/>
              <a:pathLst>
                <a:path w="330834" h="361315">
                  <a:moveTo>
                    <a:pt x="25171" y="0"/>
                  </a:moveTo>
                  <a:lnTo>
                    <a:pt x="0" y="0"/>
                  </a:lnTo>
                  <a:lnTo>
                    <a:pt x="0" y="6007"/>
                  </a:lnTo>
                  <a:lnTo>
                    <a:pt x="0" y="8216"/>
                  </a:lnTo>
                  <a:lnTo>
                    <a:pt x="0" y="10414"/>
                  </a:lnTo>
                  <a:lnTo>
                    <a:pt x="0" y="360756"/>
                  </a:lnTo>
                  <a:lnTo>
                    <a:pt x="25171" y="360756"/>
                  </a:lnTo>
                  <a:lnTo>
                    <a:pt x="25171" y="10414"/>
                  </a:lnTo>
                  <a:lnTo>
                    <a:pt x="25171" y="8216"/>
                  </a:lnTo>
                  <a:lnTo>
                    <a:pt x="25171" y="6007"/>
                  </a:lnTo>
                  <a:lnTo>
                    <a:pt x="25171" y="0"/>
                  </a:lnTo>
                  <a:close/>
                </a:path>
                <a:path w="330834" h="361315">
                  <a:moveTo>
                    <a:pt x="87630" y="0"/>
                  </a:moveTo>
                  <a:lnTo>
                    <a:pt x="62471" y="0"/>
                  </a:lnTo>
                  <a:lnTo>
                    <a:pt x="62471" y="6007"/>
                  </a:lnTo>
                  <a:lnTo>
                    <a:pt x="62471" y="8216"/>
                  </a:lnTo>
                  <a:lnTo>
                    <a:pt x="62471" y="10414"/>
                  </a:lnTo>
                  <a:lnTo>
                    <a:pt x="62471" y="360756"/>
                  </a:lnTo>
                  <a:lnTo>
                    <a:pt x="87630" y="360756"/>
                  </a:lnTo>
                  <a:lnTo>
                    <a:pt x="87630" y="10414"/>
                  </a:lnTo>
                  <a:lnTo>
                    <a:pt x="87630" y="8216"/>
                  </a:lnTo>
                  <a:lnTo>
                    <a:pt x="87630" y="6007"/>
                  </a:lnTo>
                  <a:lnTo>
                    <a:pt x="87630" y="0"/>
                  </a:lnTo>
                  <a:close/>
                </a:path>
                <a:path w="330834" h="361315">
                  <a:moveTo>
                    <a:pt x="150101" y="0"/>
                  </a:moveTo>
                  <a:lnTo>
                    <a:pt x="124942" y="0"/>
                  </a:lnTo>
                  <a:lnTo>
                    <a:pt x="124942" y="6007"/>
                  </a:lnTo>
                  <a:lnTo>
                    <a:pt x="124942" y="8216"/>
                  </a:lnTo>
                  <a:lnTo>
                    <a:pt x="124942" y="10414"/>
                  </a:lnTo>
                  <a:lnTo>
                    <a:pt x="124942" y="360756"/>
                  </a:lnTo>
                  <a:lnTo>
                    <a:pt x="150101" y="360756"/>
                  </a:lnTo>
                  <a:lnTo>
                    <a:pt x="150101" y="10414"/>
                  </a:lnTo>
                  <a:lnTo>
                    <a:pt x="150101" y="8216"/>
                  </a:lnTo>
                  <a:lnTo>
                    <a:pt x="150101" y="6007"/>
                  </a:lnTo>
                  <a:lnTo>
                    <a:pt x="150101" y="0"/>
                  </a:lnTo>
                  <a:close/>
                </a:path>
                <a:path w="330834" h="361315">
                  <a:moveTo>
                    <a:pt x="212585" y="0"/>
                  </a:moveTo>
                  <a:lnTo>
                    <a:pt x="187413" y="0"/>
                  </a:lnTo>
                  <a:lnTo>
                    <a:pt x="187413" y="6007"/>
                  </a:lnTo>
                  <a:lnTo>
                    <a:pt x="187413" y="8216"/>
                  </a:lnTo>
                  <a:lnTo>
                    <a:pt x="187413" y="10414"/>
                  </a:lnTo>
                  <a:lnTo>
                    <a:pt x="187413" y="360756"/>
                  </a:lnTo>
                  <a:lnTo>
                    <a:pt x="212585" y="360756"/>
                  </a:lnTo>
                  <a:lnTo>
                    <a:pt x="212585" y="10414"/>
                  </a:lnTo>
                  <a:lnTo>
                    <a:pt x="212585" y="8216"/>
                  </a:lnTo>
                  <a:lnTo>
                    <a:pt x="212585" y="6007"/>
                  </a:lnTo>
                  <a:lnTo>
                    <a:pt x="212585" y="0"/>
                  </a:lnTo>
                  <a:close/>
                </a:path>
                <a:path w="330834" h="361315">
                  <a:moveTo>
                    <a:pt x="275056" y="0"/>
                  </a:moveTo>
                  <a:lnTo>
                    <a:pt x="249885" y="0"/>
                  </a:lnTo>
                  <a:lnTo>
                    <a:pt x="249885" y="6007"/>
                  </a:lnTo>
                  <a:lnTo>
                    <a:pt x="249885" y="8216"/>
                  </a:lnTo>
                  <a:lnTo>
                    <a:pt x="249885" y="10414"/>
                  </a:lnTo>
                  <a:lnTo>
                    <a:pt x="249885" y="360756"/>
                  </a:lnTo>
                  <a:lnTo>
                    <a:pt x="275056" y="360756"/>
                  </a:lnTo>
                  <a:lnTo>
                    <a:pt x="275056" y="10414"/>
                  </a:lnTo>
                  <a:lnTo>
                    <a:pt x="275056" y="8216"/>
                  </a:lnTo>
                  <a:lnTo>
                    <a:pt x="275056" y="6007"/>
                  </a:lnTo>
                  <a:lnTo>
                    <a:pt x="275056" y="0"/>
                  </a:lnTo>
                  <a:close/>
                </a:path>
                <a:path w="330834" h="361315">
                  <a:moveTo>
                    <a:pt x="330327" y="0"/>
                  </a:moveTo>
                  <a:lnTo>
                    <a:pt x="312356" y="0"/>
                  </a:lnTo>
                  <a:lnTo>
                    <a:pt x="312356" y="6007"/>
                  </a:lnTo>
                  <a:lnTo>
                    <a:pt x="312356" y="8216"/>
                  </a:lnTo>
                  <a:lnTo>
                    <a:pt x="312356" y="10414"/>
                  </a:lnTo>
                  <a:lnTo>
                    <a:pt x="312356" y="360756"/>
                  </a:lnTo>
                  <a:lnTo>
                    <a:pt x="330327" y="360756"/>
                  </a:lnTo>
                  <a:lnTo>
                    <a:pt x="330327" y="10414"/>
                  </a:lnTo>
                  <a:lnTo>
                    <a:pt x="330327" y="8216"/>
                  </a:lnTo>
                  <a:lnTo>
                    <a:pt x="330327" y="6007"/>
                  </a:lnTo>
                  <a:lnTo>
                    <a:pt x="330327" y="0"/>
                  </a:lnTo>
                  <a:close/>
                </a:path>
              </a:pathLst>
            </a:custGeom>
            <a:solidFill>
              <a:srgbClr val="FFF8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400557"/>
              <a:ext cx="709295" cy="327025"/>
            </a:xfrm>
            <a:custGeom>
              <a:avLst/>
              <a:gdLst/>
              <a:ahLst/>
              <a:cxnLst/>
              <a:rect l="l" t="t" r="r" b="b"/>
              <a:pathLst>
                <a:path w="709295" h="327025">
                  <a:moveTo>
                    <a:pt x="352904" y="0"/>
                  </a:moveTo>
                  <a:lnTo>
                    <a:pt x="304258" y="3319"/>
                  </a:lnTo>
                  <a:lnTo>
                    <a:pt x="257602" y="12988"/>
                  </a:lnTo>
                  <a:lnTo>
                    <a:pt x="213362" y="28573"/>
                  </a:lnTo>
                  <a:lnTo>
                    <a:pt x="171965" y="49642"/>
                  </a:lnTo>
                  <a:lnTo>
                    <a:pt x="133839" y="75761"/>
                  </a:lnTo>
                  <a:lnTo>
                    <a:pt x="99411" y="106497"/>
                  </a:lnTo>
                  <a:lnTo>
                    <a:pt x="69107" y="141416"/>
                  </a:lnTo>
                  <a:lnTo>
                    <a:pt x="43356" y="180086"/>
                  </a:lnTo>
                  <a:lnTo>
                    <a:pt x="22583" y="222074"/>
                  </a:lnTo>
                  <a:lnTo>
                    <a:pt x="7217" y="266945"/>
                  </a:lnTo>
                  <a:lnTo>
                    <a:pt x="0" y="302774"/>
                  </a:lnTo>
                  <a:lnTo>
                    <a:pt x="0" y="326656"/>
                  </a:lnTo>
                  <a:lnTo>
                    <a:pt x="708937" y="326656"/>
                  </a:lnTo>
                  <a:lnTo>
                    <a:pt x="708116" y="314267"/>
                  </a:lnTo>
                  <a:lnTo>
                    <a:pt x="698583" y="266945"/>
                  </a:lnTo>
                  <a:lnTo>
                    <a:pt x="683217" y="222074"/>
                  </a:lnTo>
                  <a:lnTo>
                    <a:pt x="662444" y="180086"/>
                  </a:lnTo>
                  <a:lnTo>
                    <a:pt x="636693" y="141416"/>
                  </a:lnTo>
                  <a:lnTo>
                    <a:pt x="606390" y="106497"/>
                  </a:lnTo>
                  <a:lnTo>
                    <a:pt x="571963" y="75761"/>
                  </a:lnTo>
                  <a:lnTo>
                    <a:pt x="533837" y="49642"/>
                  </a:lnTo>
                  <a:lnTo>
                    <a:pt x="492442" y="28573"/>
                  </a:lnTo>
                  <a:lnTo>
                    <a:pt x="448203" y="12988"/>
                  </a:lnTo>
                  <a:lnTo>
                    <a:pt x="401548" y="3319"/>
                  </a:lnTo>
                  <a:lnTo>
                    <a:pt x="352904" y="0"/>
                  </a:lnTo>
                  <a:close/>
                </a:path>
              </a:pathLst>
            </a:custGeom>
            <a:solidFill>
              <a:srgbClr val="FFC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46" name="object 46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49993" y="2341214"/>
            <a:ext cx="899965" cy="989424"/>
          </a:xfrm>
          <a:prstGeom prst="rect">
            <a:avLst/>
          </a:prstGeom>
        </p:spPr>
      </p:pic>
      <p:pic>
        <p:nvPicPr>
          <p:cNvPr id="47" name="object 47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88751" y="2342617"/>
            <a:ext cx="749624" cy="1065088"/>
          </a:xfrm>
          <a:prstGeom prst="rect">
            <a:avLst/>
          </a:prstGeom>
        </p:spPr>
      </p:pic>
      <p:grpSp>
        <p:nvGrpSpPr>
          <p:cNvPr id="48" name="object 48"/>
          <p:cNvGrpSpPr>
            <a:grpSpLocks noGrp="1" noUngrp="1" noRot="1" noMove="1" noResize="1"/>
          </p:cNvGrpSpPr>
          <p:nvPr/>
        </p:nvGrpSpPr>
        <p:grpSpPr>
          <a:xfrm>
            <a:off x="3554819" y="2532711"/>
            <a:ext cx="1318895" cy="649605"/>
            <a:chOff x="3554819" y="2670173"/>
            <a:chExt cx="1318895" cy="590550"/>
          </a:xfrm>
        </p:grpSpPr>
        <p:sp>
          <p:nvSpPr>
            <p:cNvPr id="49" name="object 49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554819" y="2670173"/>
              <a:ext cx="1318895" cy="590550"/>
            </a:xfrm>
            <a:custGeom>
              <a:avLst/>
              <a:gdLst/>
              <a:ahLst/>
              <a:cxnLst/>
              <a:rect l="l" t="t" r="r" b="b"/>
              <a:pathLst>
                <a:path w="1318895" h="590550">
                  <a:moveTo>
                    <a:pt x="505714" y="298526"/>
                  </a:moveTo>
                  <a:lnTo>
                    <a:pt x="497001" y="298526"/>
                  </a:lnTo>
                  <a:lnTo>
                    <a:pt x="497001" y="315772"/>
                  </a:lnTo>
                  <a:lnTo>
                    <a:pt x="505714" y="315772"/>
                  </a:lnTo>
                  <a:lnTo>
                    <a:pt x="505714" y="298526"/>
                  </a:lnTo>
                  <a:close/>
                </a:path>
                <a:path w="1318895" h="590550">
                  <a:moveTo>
                    <a:pt x="505714" y="237604"/>
                  </a:moveTo>
                  <a:lnTo>
                    <a:pt x="430009" y="237604"/>
                  </a:lnTo>
                  <a:lnTo>
                    <a:pt x="430009" y="257606"/>
                  </a:lnTo>
                  <a:lnTo>
                    <a:pt x="505714" y="257606"/>
                  </a:lnTo>
                  <a:lnTo>
                    <a:pt x="505714" y="237604"/>
                  </a:lnTo>
                  <a:close/>
                </a:path>
                <a:path w="1318895" h="590550">
                  <a:moveTo>
                    <a:pt x="505714" y="40640"/>
                  </a:moveTo>
                  <a:lnTo>
                    <a:pt x="40322" y="40640"/>
                  </a:lnTo>
                  <a:lnTo>
                    <a:pt x="40322" y="50800"/>
                  </a:lnTo>
                  <a:lnTo>
                    <a:pt x="40322" y="71120"/>
                  </a:lnTo>
                  <a:lnTo>
                    <a:pt x="40322" y="326390"/>
                  </a:lnTo>
                  <a:lnTo>
                    <a:pt x="505714" y="326390"/>
                  </a:lnTo>
                  <a:lnTo>
                    <a:pt x="505714" y="316230"/>
                  </a:lnTo>
                  <a:lnTo>
                    <a:pt x="49034" y="316230"/>
                  </a:lnTo>
                  <a:lnTo>
                    <a:pt x="49034" y="298450"/>
                  </a:lnTo>
                  <a:lnTo>
                    <a:pt x="505714" y="298450"/>
                  </a:lnTo>
                  <a:lnTo>
                    <a:pt x="505714" y="289560"/>
                  </a:lnTo>
                  <a:lnTo>
                    <a:pt x="78905" y="289560"/>
                  </a:lnTo>
                  <a:lnTo>
                    <a:pt x="78905" y="269240"/>
                  </a:lnTo>
                  <a:lnTo>
                    <a:pt x="467131" y="269240"/>
                  </a:lnTo>
                  <a:lnTo>
                    <a:pt x="467131" y="289102"/>
                  </a:lnTo>
                  <a:lnTo>
                    <a:pt x="505714" y="289102"/>
                  </a:lnTo>
                  <a:lnTo>
                    <a:pt x="505714" y="269240"/>
                  </a:lnTo>
                  <a:lnTo>
                    <a:pt x="505714" y="269074"/>
                  </a:lnTo>
                  <a:lnTo>
                    <a:pt x="505714" y="257810"/>
                  </a:lnTo>
                  <a:lnTo>
                    <a:pt x="116014" y="257810"/>
                  </a:lnTo>
                  <a:lnTo>
                    <a:pt x="116014" y="237490"/>
                  </a:lnTo>
                  <a:lnTo>
                    <a:pt x="505714" y="237490"/>
                  </a:lnTo>
                  <a:lnTo>
                    <a:pt x="505714" y="229870"/>
                  </a:lnTo>
                  <a:lnTo>
                    <a:pt x="150710" y="229870"/>
                  </a:lnTo>
                  <a:lnTo>
                    <a:pt x="150710" y="81280"/>
                  </a:lnTo>
                  <a:lnTo>
                    <a:pt x="170726" y="81280"/>
                  </a:lnTo>
                  <a:lnTo>
                    <a:pt x="170726" y="229374"/>
                  </a:lnTo>
                  <a:lnTo>
                    <a:pt x="225005" y="229374"/>
                  </a:lnTo>
                  <a:lnTo>
                    <a:pt x="225005" y="81280"/>
                  </a:lnTo>
                  <a:lnTo>
                    <a:pt x="245021" y="81280"/>
                  </a:lnTo>
                  <a:lnTo>
                    <a:pt x="245021" y="229374"/>
                  </a:lnTo>
                  <a:lnTo>
                    <a:pt x="299313" y="229374"/>
                  </a:lnTo>
                  <a:lnTo>
                    <a:pt x="299313" y="81280"/>
                  </a:lnTo>
                  <a:lnTo>
                    <a:pt x="319328" y="81280"/>
                  </a:lnTo>
                  <a:lnTo>
                    <a:pt x="319328" y="229374"/>
                  </a:lnTo>
                  <a:lnTo>
                    <a:pt x="373621" y="229374"/>
                  </a:lnTo>
                  <a:lnTo>
                    <a:pt x="373621" y="81280"/>
                  </a:lnTo>
                  <a:lnTo>
                    <a:pt x="393623" y="81280"/>
                  </a:lnTo>
                  <a:lnTo>
                    <a:pt x="393623" y="229374"/>
                  </a:lnTo>
                  <a:lnTo>
                    <a:pt x="505714" y="229374"/>
                  </a:lnTo>
                  <a:lnTo>
                    <a:pt x="505714" y="51193"/>
                  </a:lnTo>
                  <a:lnTo>
                    <a:pt x="430009" y="51193"/>
                  </a:lnTo>
                  <a:lnTo>
                    <a:pt x="430009" y="71120"/>
                  </a:lnTo>
                  <a:lnTo>
                    <a:pt x="116014" y="71120"/>
                  </a:lnTo>
                  <a:lnTo>
                    <a:pt x="116014" y="50800"/>
                  </a:lnTo>
                  <a:lnTo>
                    <a:pt x="505714" y="50800"/>
                  </a:lnTo>
                  <a:lnTo>
                    <a:pt x="505714" y="40640"/>
                  </a:lnTo>
                  <a:close/>
                </a:path>
                <a:path w="1318895" h="590550">
                  <a:moveTo>
                    <a:pt x="641604" y="105625"/>
                  </a:moveTo>
                  <a:lnTo>
                    <a:pt x="640118" y="97701"/>
                  </a:lnTo>
                  <a:lnTo>
                    <a:pt x="635723" y="91859"/>
                  </a:lnTo>
                  <a:lnTo>
                    <a:pt x="628484" y="88226"/>
                  </a:lnTo>
                  <a:lnTo>
                    <a:pt x="618464" y="86982"/>
                  </a:lnTo>
                  <a:lnTo>
                    <a:pt x="598284" y="86982"/>
                  </a:lnTo>
                  <a:lnTo>
                    <a:pt x="598284" y="124358"/>
                  </a:lnTo>
                  <a:lnTo>
                    <a:pt x="618464" y="124358"/>
                  </a:lnTo>
                  <a:lnTo>
                    <a:pt x="628484" y="123101"/>
                  </a:lnTo>
                  <a:lnTo>
                    <a:pt x="635723" y="119443"/>
                  </a:lnTo>
                  <a:lnTo>
                    <a:pt x="640118" y="113550"/>
                  </a:lnTo>
                  <a:lnTo>
                    <a:pt x="641604" y="105625"/>
                  </a:lnTo>
                  <a:close/>
                </a:path>
                <a:path w="1318895" h="590550">
                  <a:moveTo>
                    <a:pt x="733336" y="129476"/>
                  </a:moveTo>
                  <a:lnTo>
                    <a:pt x="715416" y="88773"/>
                  </a:lnTo>
                  <a:lnTo>
                    <a:pt x="697496" y="129476"/>
                  </a:lnTo>
                  <a:lnTo>
                    <a:pt x="733336" y="129476"/>
                  </a:lnTo>
                  <a:close/>
                </a:path>
                <a:path w="1318895" h="590550">
                  <a:moveTo>
                    <a:pt x="951687" y="481380"/>
                  </a:moveTo>
                  <a:lnTo>
                    <a:pt x="936155" y="446024"/>
                  </a:lnTo>
                  <a:lnTo>
                    <a:pt x="920623" y="481380"/>
                  </a:lnTo>
                  <a:lnTo>
                    <a:pt x="951687" y="481380"/>
                  </a:lnTo>
                  <a:close/>
                </a:path>
                <a:path w="1318895" h="590550">
                  <a:moveTo>
                    <a:pt x="968705" y="235381"/>
                  </a:moveTo>
                  <a:lnTo>
                    <a:pt x="967003" y="225767"/>
                  </a:lnTo>
                  <a:lnTo>
                    <a:pt x="962202" y="218605"/>
                  </a:lnTo>
                  <a:lnTo>
                    <a:pt x="954747" y="214134"/>
                  </a:lnTo>
                  <a:lnTo>
                    <a:pt x="945095" y="212598"/>
                  </a:lnTo>
                  <a:lnTo>
                    <a:pt x="930262" y="212598"/>
                  </a:lnTo>
                  <a:lnTo>
                    <a:pt x="930262" y="258165"/>
                  </a:lnTo>
                  <a:lnTo>
                    <a:pt x="945095" y="258165"/>
                  </a:lnTo>
                  <a:lnTo>
                    <a:pt x="954747" y="256628"/>
                  </a:lnTo>
                  <a:lnTo>
                    <a:pt x="962202" y="252158"/>
                  </a:lnTo>
                  <a:lnTo>
                    <a:pt x="967003" y="244995"/>
                  </a:lnTo>
                  <a:lnTo>
                    <a:pt x="968705" y="235381"/>
                  </a:lnTo>
                  <a:close/>
                </a:path>
                <a:path w="1318895" h="590550">
                  <a:moveTo>
                    <a:pt x="987640" y="360641"/>
                  </a:moveTo>
                  <a:lnTo>
                    <a:pt x="976960" y="334060"/>
                  </a:lnTo>
                  <a:lnTo>
                    <a:pt x="966279" y="360641"/>
                  </a:lnTo>
                  <a:lnTo>
                    <a:pt x="987640" y="360641"/>
                  </a:lnTo>
                  <a:close/>
                </a:path>
                <a:path w="1318895" h="590550">
                  <a:moveTo>
                    <a:pt x="1117536" y="243459"/>
                  </a:moveTo>
                  <a:lnTo>
                    <a:pt x="1106843" y="216877"/>
                  </a:lnTo>
                  <a:lnTo>
                    <a:pt x="1096162" y="243459"/>
                  </a:lnTo>
                  <a:lnTo>
                    <a:pt x="1117536" y="243459"/>
                  </a:lnTo>
                  <a:close/>
                </a:path>
                <a:path w="1318895" h="590550">
                  <a:moveTo>
                    <a:pt x="1210386" y="352564"/>
                  </a:moveTo>
                  <a:lnTo>
                    <a:pt x="1208646" y="342798"/>
                  </a:lnTo>
                  <a:lnTo>
                    <a:pt x="1203883" y="335318"/>
                  </a:lnTo>
                  <a:lnTo>
                    <a:pt x="1196771" y="330530"/>
                  </a:lnTo>
                  <a:lnTo>
                    <a:pt x="1187958" y="328841"/>
                  </a:lnTo>
                  <a:lnTo>
                    <a:pt x="1179144" y="330530"/>
                  </a:lnTo>
                  <a:lnTo>
                    <a:pt x="1172019" y="335318"/>
                  </a:lnTo>
                  <a:lnTo>
                    <a:pt x="1167257" y="342798"/>
                  </a:lnTo>
                  <a:lnTo>
                    <a:pt x="1165517" y="352564"/>
                  </a:lnTo>
                  <a:lnTo>
                    <a:pt x="1167257" y="362331"/>
                  </a:lnTo>
                  <a:lnTo>
                    <a:pt x="1172019" y="369824"/>
                  </a:lnTo>
                  <a:lnTo>
                    <a:pt x="1179144" y="374611"/>
                  </a:lnTo>
                  <a:lnTo>
                    <a:pt x="1187958" y="376301"/>
                  </a:lnTo>
                  <a:lnTo>
                    <a:pt x="1196771" y="374611"/>
                  </a:lnTo>
                  <a:lnTo>
                    <a:pt x="1203883" y="369824"/>
                  </a:lnTo>
                  <a:lnTo>
                    <a:pt x="1208646" y="362331"/>
                  </a:lnTo>
                  <a:lnTo>
                    <a:pt x="1210386" y="352564"/>
                  </a:lnTo>
                  <a:close/>
                </a:path>
                <a:path w="1318895" h="590550">
                  <a:moveTo>
                    <a:pt x="1278153" y="41871"/>
                  </a:moveTo>
                  <a:lnTo>
                    <a:pt x="1237030" y="41871"/>
                  </a:lnTo>
                  <a:lnTo>
                    <a:pt x="1237030" y="259041"/>
                  </a:lnTo>
                  <a:lnTo>
                    <a:pt x="1237030" y="278091"/>
                  </a:lnTo>
                  <a:lnTo>
                    <a:pt x="1234122" y="278091"/>
                  </a:lnTo>
                  <a:lnTo>
                    <a:pt x="1234122" y="353021"/>
                  </a:lnTo>
                  <a:lnTo>
                    <a:pt x="1230642" y="370801"/>
                  </a:lnTo>
                  <a:lnTo>
                    <a:pt x="1221003" y="384771"/>
                  </a:lnTo>
                  <a:lnTo>
                    <a:pt x="1206385" y="393661"/>
                  </a:lnTo>
                  <a:lnTo>
                    <a:pt x="1187958" y="396201"/>
                  </a:lnTo>
                  <a:lnTo>
                    <a:pt x="1169530" y="393661"/>
                  </a:lnTo>
                  <a:lnTo>
                    <a:pt x="1154899" y="384771"/>
                  </a:lnTo>
                  <a:lnTo>
                    <a:pt x="1145273" y="370801"/>
                  </a:lnTo>
                  <a:lnTo>
                    <a:pt x="1141793" y="353021"/>
                  </a:lnTo>
                  <a:lnTo>
                    <a:pt x="1142034" y="351751"/>
                  </a:lnTo>
                  <a:lnTo>
                    <a:pt x="1144422" y="339051"/>
                  </a:lnTo>
                  <a:lnTo>
                    <a:pt x="1144905" y="336511"/>
                  </a:lnTo>
                  <a:lnTo>
                    <a:pt x="1153718" y="322541"/>
                  </a:lnTo>
                  <a:lnTo>
                    <a:pt x="1167523" y="313651"/>
                  </a:lnTo>
                  <a:lnTo>
                    <a:pt x="1185583" y="309841"/>
                  </a:lnTo>
                  <a:lnTo>
                    <a:pt x="1204379" y="313651"/>
                  </a:lnTo>
                  <a:lnTo>
                    <a:pt x="1219822" y="322541"/>
                  </a:lnTo>
                  <a:lnTo>
                    <a:pt x="1230274" y="336511"/>
                  </a:lnTo>
                  <a:lnTo>
                    <a:pt x="1234122" y="353021"/>
                  </a:lnTo>
                  <a:lnTo>
                    <a:pt x="1234122" y="278091"/>
                  </a:lnTo>
                  <a:lnTo>
                    <a:pt x="1173899" y="278091"/>
                  </a:lnTo>
                  <a:lnTo>
                    <a:pt x="1173899" y="194271"/>
                  </a:lnTo>
                  <a:lnTo>
                    <a:pt x="1197394" y="194271"/>
                  </a:lnTo>
                  <a:lnTo>
                    <a:pt x="1197394" y="259041"/>
                  </a:lnTo>
                  <a:lnTo>
                    <a:pt x="1237030" y="259041"/>
                  </a:lnTo>
                  <a:lnTo>
                    <a:pt x="1237030" y="41871"/>
                  </a:lnTo>
                  <a:lnTo>
                    <a:pt x="1215250" y="41871"/>
                  </a:lnTo>
                  <a:lnTo>
                    <a:pt x="1215250" y="88861"/>
                  </a:lnTo>
                  <a:lnTo>
                    <a:pt x="1207897" y="96481"/>
                  </a:lnTo>
                  <a:lnTo>
                    <a:pt x="1202537" y="92671"/>
                  </a:lnTo>
                  <a:lnTo>
                    <a:pt x="1196784" y="88861"/>
                  </a:lnTo>
                  <a:lnTo>
                    <a:pt x="1190548" y="87591"/>
                  </a:lnTo>
                  <a:lnTo>
                    <a:pt x="1183805" y="86321"/>
                  </a:lnTo>
                  <a:lnTo>
                    <a:pt x="1170508" y="88861"/>
                  </a:lnTo>
                  <a:lnTo>
                    <a:pt x="1160030" y="96481"/>
                  </a:lnTo>
                  <a:lnTo>
                    <a:pt x="1153147" y="106641"/>
                  </a:lnTo>
                  <a:lnTo>
                    <a:pt x="1150683" y="119341"/>
                  </a:lnTo>
                  <a:lnTo>
                    <a:pt x="1153147" y="132041"/>
                  </a:lnTo>
                  <a:lnTo>
                    <a:pt x="1160018" y="142201"/>
                  </a:lnTo>
                  <a:lnTo>
                    <a:pt x="1170457" y="148551"/>
                  </a:lnTo>
                  <a:lnTo>
                    <a:pt x="1183678" y="151091"/>
                  </a:lnTo>
                  <a:lnTo>
                    <a:pt x="1190675" y="151091"/>
                  </a:lnTo>
                  <a:lnTo>
                    <a:pt x="1197203" y="149821"/>
                  </a:lnTo>
                  <a:lnTo>
                    <a:pt x="1203134" y="146011"/>
                  </a:lnTo>
                  <a:lnTo>
                    <a:pt x="1203134" y="118071"/>
                  </a:lnTo>
                  <a:lnTo>
                    <a:pt x="1214526" y="118071"/>
                  </a:lnTo>
                  <a:lnTo>
                    <a:pt x="1214526" y="151091"/>
                  </a:lnTo>
                  <a:lnTo>
                    <a:pt x="1207757" y="154901"/>
                  </a:lnTo>
                  <a:lnTo>
                    <a:pt x="1200061" y="158711"/>
                  </a:lnTo>
                  <a:lnTo>
                    <a:pt x="1191742" y="161251"/>
                  </a:lnTo>
                  <a:lnTo>
                    <a:pt x="1183081" y="161251"/>
                  </a:lnTo>
                  <a:lnTo>
                    <a:pt x="1174242" y="159981"/>
                  </a:lnTo>
                  <a:lnTo>
                    <a:pt x="1165402" y="158711"/>
                  </a:lnTo>
                  <a:lnTo>
                    <a:pt x="1155382" y="152361"/>
                  </a:lnTo>
                  <a:lnTo>
                    <a:pt x="1155382" y="278091"/>
                  </a:lnTo>
                  <a:lnTo>
                    <a:pt x="1130935" y="278091"/>
                  </a:lnTo>
                  <a:lnTo>
                    <a:pt x="1124407" y="261581"/>
                  </a:lnTo>
                  <a:lnTo>
                    <a:pt x="1121130" y="261581"/>
                  </a:lnTo>
                  <a:lnTo>
                    <a:pt x="1121130" y="325081"/>
                  </a:lnTo>
                  <a:lnTo>
                    <a:pt x="1106195" y="339051"/>
                  </a:lnTo>
                  <a:lnTo>
                    <a:pt x="1100493" y="332701"/>
                  </a:lnTo>
                  <a:lnTo>
                    <a:pt x="1093978" y="328891"/>
                  </a:lnTo>
                  <a:lnTo>
                    <a:pt x="1086015" y="328891"/>
                  </a:lnTo>
                  <a:lnTo>
                    <a:pt x="1076299" y="331431"/>
                  </a:lnTo>
                  <a:lnTo>
                    <a:pt x="1068806" y="336511"/>
                  </a:lnTo>
                  <a:lnTo>
                    <a:pt x="1063993" y="342861"/>
                  </a:lnTo>
                  <a:lnTo>
                    <a:pt x="1062291" y="353021"/>
                  </a:lnTo>
                  <a:lnTo>
                    <a:pt x="1063993" y="363181"/>
                  </a:lnTo>
                  <a:lnTo>
                    <a:pt x="1068781" y="370801"/>
                  </a:lnTo>
                  <a:lnTo>
                    <a:pt x="1076198" y="374611"/>
                  </a:lnTo>
                  <a:lnTo>
                    <a:pt x="1085786" y="377151"/>
                  </a:lnTo>
                  <a:lnTo>
                    <a:pt x="1090180" y="377151"/>
                  </a:lnTo>
                  <a:lnTo>
                    <a:pt x="1098473" y="374611"/>
                  </a:lnTo>
                  <a:lnTo>
                    <a:pt x="1098473" y="351751"/>
                  </a:lnTo>
                  <a:lnTo>
                    <a:pt x="1119251" y="351751"/>
                  </a:lnTo>
                  <a:lnTo>
                    <a:pt x="1119251" y="386041"/>
                  </a:lnTo>
                  <a:lnTo>
                    <a:pt x="1111440" y="389851"/>
                  </a:lnTo>
                  <a:lnTo>
                    <a:pt x="1102728" y="393661"/>
                  </a:lnTo>
                  <a:lnTo>
                    <a:pt x="1093558" y="396201"/>
                  </a:lnTo>
                  <a:lnTo>
                    <a:pt x="1084351" y="396201"/>
                  </a:lnTo>
                  <a:lnTo>
                    <a:pt x="1075194" y="394931"/>
                  </a:lnTo>
                  <a:lnTo>
                    <a:pt x="1066038" y="393661"/>
                  </a:lnTo>
                  <a:lnTo>
                    <a:pt x="1056995" y="388124"/>
                  </a:lnTo>
                  <a:lnTo>
                    <a:pt x="1056995" y="435571"/>
                  </a:lnTo>
                  <a:lnTo>
                    <a:pt x="1056995" y="507961"/>
                  </a:lnTo>
                  <a:lnTo>
                    <a:pt x="1046708" y="507961"/>
                  </a:lnTo>
                  <a:lnTo>
                    <a:pt x="1046708" y="476211"/>
                  </a:lnTo>
                  <a:lnTo>
                    <a:pt x="1005332" y="476211"/>
                  </a:lnTo>
                  <a:lnTo>
                    <a:pt x="1005332" y="507961"/>
                  </a:lnTo>
                  <a:lnTo>
                    <a:pt x="995045" y="507961"/>
                  </a:lnTo>
                  <a:lnTo>
                    <a:pt x="995045" y="435571"/>
                  </a:lnTo>
                  <a:lnTo>
                    <a:pt x="1005332" y="435571"/>
                  </a:lnTo>
                  <a:lnTo>
                    <a:pt x="1005332" y="467321"/>
                  </a:lnTo>
                  <a:lnTo>
                    <a:pt x="1046708" y="467321"/>
                  </a:lnTo>
                  <a:lnTo>
                    <a:pt x="1046708" y="435571"/>
                  </a:lnTo>
                  <a:lnTo>
                    <a:pt x="1056995" y="435571"/>
                  </a:lnTo>
                  <a:lnTo>
                    <a:pt x="1056995" y="388124"/>
                  </a:lnTo>
                  <a:lnTo>
                    <a:pt x="1051521" y="384771"/>
                  </a:lnTo>
                  <a:lnTo>
                    <a:pt x="1041971" y="370801"/>
                  </a:lnTo>
                  <a:lnTo>
                    <a:pt x="1038542" y="353021"/>
                  </a:lnTo>
                  <a:lnTo>
                    <a:pt x="1041984" y="335241"/>
                  </a:lnTo>
                  <a:lnTo>
                    <a:pt x="1051585" y="322541"/>
                  </a:lnTo>
                  <a:lnTo>
                    <a:pt x="1066241" y="313651"/>
                  </a:lnTo>
                  <a:lnTo>
                    <a:pt x="1078636" y="311111"/>
                  </a:lnTo>
                  <a:lnTo>
                    <a:pt x="1084834" y="309841"/>
                  </a:lnTo>
                  <a:lnTo>
                    <a:pt x="1095921" y="311111"/>
                  </a:lnTo>
                  <a:lnTo>
                    <a:pt x="1105750" y="313651"/>
                  </a:lnTo>
                  <a:lnTo>
                    <a:pt x="1114196" y="318731"/>
                  </a:lnTo>
                  <a:lnTo>
                    <a:pt x="1121130" y="325081"/>
                  </a:lnTo>
                  <a:lnTo>
                    <a:pt x="1121130" y="261581"/>
                  </a:lnTo>
                  <a:lnTo>
                    <a:pt x="1089279" y="261581"/>
                  </a:lnTo>
                  <a:lnTo>
                    <a:pt x="1082763" y="278091"/>
                  </a:lnTo>
                  <a:lnTo>
                    <a:pt x="1058786" y="278091"/>
                  </a:lnTo>
                  <a:lnTo>
                    <a:pt x="1095451" y="194271"/>
                  </a:lnTo>
                  <a:lnTo>
                    <a:pt x="1118603" y="194271"/>
                  </a:lnTo>
                  <a:lnTo>
                    <a:pt x="1155382" y="278091"/>
                  </a:lnTo>
                  <a:lnTo>
                    <a:pt x="1155382" y="152361"/>
                  </a:lnTo>
                  <a:lnTo>
                    <a:pt x="1151382" y="149821"/>
                  </a:lnTo>
                  <a:lnTo>
                    <a:pt x="1142149" y="135851"/>
                  </a:lnTo>
                  <a:lnTo>
                    <a:pt x="1138821" y="119341"/>
                  </a:lnTo>
                  <a:lnTo>
                    <a:pt x="1142161" y="101561"/>
                  </a:lnTo>
                  <a:lnTo>
                    <a:pt x="1151420" y="88861"/>
                  </a:lnTo>
                  <a:lnTo>
                    <a:pt x="1165504" y="79971"/>
                  </a:lnTo>
                  <a:lnTo>
                    <a:pt x="1177391" y="77431"/>
                  </a:lnTo>
                  <a:lnTo>
                    <a:pt x="1183322" y="76161"/>
                  </a:lnTo>
                  <a:lnTo>
                    <a:pt x="1192809" y="77431"/>
                  </a:lnTo>
                  <a:lnTo>
                    <a:pt x="1201381" y="79971"/>
                  </a:lnTo>
                  <a:lnTo>
                    <a:pt x="1208913" y="83781"/>
                  </a:lnTo>
                  <a:lnTo>
                    <a:pt x="1215250" y="88861"/>
                  </a:lnTo>
                  <a:lnTo>
                    <a:pt x="1215250" y="41871"/>
                  </a:lnTo>
                  <a:lnTo>
                    <a:pt x="1108798" y="41871"/>
                  </a:lnTo>
                  <a:lnTo>
                    <a:pt x="1108798" y="77431"/>
                  </a:lnTo>
                  <a:lnTo>
                    <a:pt x="1108798" y="159981"/>
                  </a:lnTo>
                  <a:lnTo>
                    <a:pt x="1099070" y="159981"/>
                  </a:lnTo>
                  <a:lnTo>
                    <a:pt x="1049235" y="99021"/>
                  </a:lnTo>
                  <a:lnTo>
                    <a:pt x="1049235" y="159981"/>
                  </a:lnTo>
                  <a:lnTo>
                    <a:pt x="1040168" y="159981"/>
                  </a:lnTo>
                  <a:lnTo>
                    <a:pt x="1040168" y="194271"/>
                  </a:lnTo>
                  <a:lnTo>
                    <a:pt x="1040168" y="278091"/>
                  </a:lnTo>
                  <a:lnTo>
                    <a:pt x="1025512" y="278091"/>
                  </a:lnTo>
                  <a:lnTo>
                    <a:pt x="1025512" y="394931"/>
                  </a:lnTo>
                  <a:lnTo>
                    <a:pt x="1001052" y="394931"/>
                  </a:lnTo>
                  <a:lnTo>
                    <a:pt x="994524" y="378421"/>
                  </a:lnTo>
                  <a:lnTo>
                    <a:pt x="974026" y="378421"/>
                  </a:lnTo>
                  <a:lnTo>
                    <a:pt x="974026" y="507961"/>
                  </a:lnTo>
                  <a:lnTo>
                    <a:pt x="963218" y="507961"/>
                  </a:lnTo>
                  <a:lnTo>
                    <a:pt x="955306" y="490181"/>
                  </a:lnTo>
                  <a:lnTo>
                    <a:pt x="917003" y="490181"/>
                  </a:lnTo>
                  <a:lnTo>
                    <a:pt x="909078" y="507961"/>
                  </a:lnTo>
                  <a:lnTo>
                    <a:pt x="898474" y="507961"/>
                  </a:lnTo>
                  <a:lnTo>
                    <a:pt x="931100" y="435571"/>
                  </a:lnTo>
                  <a:lnTo>
                    <a:pt x="941298" y="435571"/>
                  </a:lnTo>
                  <a:lnTo>
                    <a:pt x="974026" y="507961"/>
                  </a:lnTo>
                  <a:lnTo>
                    <a:pt x="974026" y="378421"/>
                  </a:lnTo>
                  <a:lnTo>
                    <a:pt x="959408" y="378421"/>
                  </a:lnTo>
                  <a:lnTo>
                    <a:pt x="952868" y="394931"/>
                  </a:lnTo>
                  <a:lnTo>
                    <a:pt x="928903" y="394931"/>
                  </a:lnTo>
                  <a:lnTo>
                    <a:pt x="965568" y="311111"/>
                  </a:lnTo>
                  <a:lnTo>
                    <a:pt x="988707" y="311111"/>
                  </a:lnTo>
                  <a:lnTo>
                    <a:pt x="1025512" y="394931"/>
                  </a:lnTo>
                  <a:lnTo>
                    <a:pt x="1025512" y="278091"/>
                  </a:lnTo>
                  <a:lnTo>
                    <a:pt x="1016660" y="278091"/>
                  </a:lnTo>
                  <a:lnTo>
                    <a:pt x="1016660" y="194271"/>
                  </a:lnTo>
                  <a:lnTo>
                    <a:pt x="1040168" y="194271"/>
                  </a:lnTo>
                  <a:lnTo>
                    <a:pt x="1040168" y="159981"/>
                  </a:lnTo>
                  <a:lnTo>
                    <a:pt x="1037348" y="159981"/>
                  </a:lnTo>
                  <a:lnTo>
                    <a:pt x="1037348" y="77431"/>
                  </a:lnTo>
                  <a:lnTo>
                    <a:pt x="1047089" y="77431"/>
                  </a:lnTo>
                  <a:lnTo>
                    <a:pt x="1096937" y="139661"/>
                  </a:lnTo>
                  <a:lnTo>
                    <a:pt x="1096937" y="77431"/>
                  </a:lnTo>
                  <a:lnTo>
                    <a:pt x="1108798" y="77431"/>
                  </a:lnTo>
                  <a:lnTo>
                    <a:pt x="1108798" y="41871"/>
                  </a:lnTo>
                  <a:lnTo>
                    <a:pt x="1000582" y="41871"/>
                  </a:lnTo>
                  <a:lnTo>
                    <a:pt x="1000582" y="77431"/>
                  </a:lnTo>
                  <a:lnTo>
                    <a:pt x="1000582" y="159981"/>
                  </a:lnTo>
                  <a:lnTo>
                    <a:pt x="992454" y="159981"/>
                  </a:lnTo>
                  <a:lnTo>
                    <a:pt x="992454" y="236181"/>
                  </a:lnTo>
                  <a:lnTo>
                    <a:pt x="989076" y="252691"/>
                  </a:lnTo>
                  <a:lnTo>
                    <a:pt x="979576" y="266661"/>
                  </a:lnTo>
                  <a:lnTo>
                    <a:pt x="964907" y="274281"/>
                  </a:lnTo>
                  <a:lnTo>
                    <a:pt x="946035" y="278091"/>
                  </a:lnTo>
                  <a:lnTo>
                    <a:pt x="910399" y="278091"/>
                  </a:lnTo>
                  <a:lnTo>
                    <a:pt x="910399" y="394931"/>
                  </a:lnTo>
                  <a:lnTo>
                    <a:pt x="888796" y="394931"/>
                  </a:lnTo>
                  <a:lnTo>
                    <a:pt x="888746" y="386041"/>
                  </a:lnTo>
                  <a:lnTo>
                    <a:pt x="888619" y="363181"/>
                  </a:lnTo>
                  <a:lnTo>
                    <a:pt x="888555" y="350481"/>
                  </a:lnTo>
                  <a:lnTo>
                    <a:pt x="877481" y="368935"/>
                  </a:lnTo>
                  <a:lnTo>
                    <a:pt x="877481" y="435571"/>
                  </a:lnTo>
                  <a:lnTo>
                    <a:pt x="877481" y="507961"/>
                  </a:lnTo>
                  <a:lnTo>
                    <a:pt x="869035" y="507961"/>
                  </a:lnTo>
                  <a:lnTo>
                    <a:pt x="825804" y="454621"/>
                  </a:lnTo>
                  <a:lnTo>
                    <a:pt x="825804" y="507961"/>
                  </a:lnTo>
                  <a:lnTo>
                    <a:pt x="815517" y="507961"/>
                  </a:lnTo>
                  <a:lnTo>
                    <a:pt x="815517" y="435571"/>
                  </a:lnTo>
                  <a:lnTo>
                    <a:pt x="823950" y="435571"/>
                  </a:lnTo>
                  <a:lnTo>
                    <a:pt x="867181" y="490181"/>
                  </a:lnTo>
                  <a:lnTo>
                    <a:pt x="867181" y="435571"/>
                  </a:lnTo>
                  <a:lnTo>
                    <a:pt x="877481" y="435571"/>
                  </a:lnTo>
                  <a:lnTo>
                    <a:pt x="877481" y="368935"/>
                  </a:lnTo>
                  <a:lnTo>
                    <a:pt x="867206" y="386041"/>
                  </a:lnTo>
                  <a:lnTo>
                    <a:pt x="856754" y="386041"/>
                  </a:lnTo>
                  <a:lnTo>
                    <a:pt x="835507" y="351751"/>
                  </a:lnTo>
                  <a:lnTo>
                    <a:pt x="835507" y="394931"/>
                  </a:lnTo>
                  <a:lnTo>
                    <a:pt x="813790" y="394931"/>
                  </a:lnTo>
                  <a:lnTo>
                    <a:pt x="813790" y="311111"/>
                  </a:lnTo>
                  <a:lnTo>
                    <a:pt x="833132" y="311111"/>
                  </a:lnTo>
                  <a:lnTo>
                    <a:pt x="862317" y="359371"/>
                  </a:lnTo>
                  <a:lnTo>
                    <a:pt x="890816" y="311111"/>
                  </a:lnTo>
                  <a:lnTo>
                    <a:pt x="910158" y="311111"/>
                  </a:lnTo>
                  <a:lnTo>
                    <a:pt x="910272" y="351751"/>
                  </a:lnTo>
                  <a:lnTo>
                    <a:pt x="910399" y="394931"/>
                  </a:lnTo>
                  <a:lnTo>
                    <a:pt x="910399" y="278091"/>
                  </a:lnTo>
                  <a:lnTo>
                    <a:pt x="906767" y="278091"/>
                  </a:lnTo>
                  <a:lnTo>
                    <a:pt x="906767" y="194271"/>
                  </a:lnTo>
                  <a:lnTo>
                    <a:pt x="946035" y="194271"/>
                  </a:lnTo>
                  <a:lnTo>
                    <a:pt x="964907" y="196811"/>
                  </a:lnTo>
                  <a:lnTo>
                    <a:pt x="979576" y="205701"/>
                  </a:lnTo>
                  <a:lnTo>
                    <a:pt x="989076" y="218401"/>
                  </a:lnTo>
                  <a:lnTo>
                    <a:pt x="992454" y="236181"/>
                  </a:lnTo>
                  <a:lnTo>
                    <a:pt x="992454" y="159981"/>
                  </a:lnTo>
                  <a:lnTo>
                    <a:pt x="988707" y="159981"/>
                  </a:lnTo>
                  <a:lnTo>
                    <a:pt x="988707" y="77431"/>
                  </a:lnTo>
                  <a:lnTo>
                    <a:pt x="1000582" y="77431"/>
                  </a:lnTo>
                  <a:lnTo>
                    <a:pt x="1000582" y="41871"/>
                  </a:lnTo>
                  <a:lnTo>
                    <a:pt x="964260" y="41871"/>
                  </a:lnTo>
                  <a:lnTo>
                    <a:pt x="964260" y="159981"/>
                  </a:lnTo>
                  <a:lnTo>
                    <a:pt x="950379" y="159981"/>
                  </a:lnTo>
                  <a:lnTo>
                    <a:pt x="918578" y="123151"/>
                  </a:lnTo>
                  <a:lnTo>
                    <a:pt x="903376" y="138391"/>
                  </a:lnTo>
                  <a:lnTo>
                    <a:pt x="903376" y="159981"/>
                  </a:lnTo>
                  <a:lnTo>
                    <a:pt x="891527" y="159981"/>
                  </a:lnTo>
                  <a:lnTo>
                    <a:pt x="891527" y="77431"/>
                  </a:lnTo>
                  <a:lnTo>
                    <a:pt x="903376" y="77431"/>
                  </a:lnTo>
                  <a:lnTo>
                    <a:pt x="903376" y="123151"/>
                  </a:lnTo>
                  <a:lnTo>
                    <a:pt x="948486" y="77431"/>
                  </a:lnTo>
                  <a:lnTo>
                    <a:pt x="962012" y="77431"/>
                  </a:lnTo>
                  <a:lnTo>
                    <a:pt x="926528" y="114261"/>
                  </a:lnTo>
                  <a:lnTo>
                    <a:pt x="964260" y="159981"/>
                  </a:lnTo>
                  <a:lnTo>
                    <a:pt x="964260" y="41871"/>
                  </a:lnTo>
                  <a:lnTo>
                    <a:pt x="878306" y="41871"/>
                  </a:lnTo>
                  <a:lnTo>
                    <a:pt x="878306" y="194271"/>
                  </a:lnTo>
                  <a:lnTo>
                    <a:pt x="878306" y="278091"/>
                  </a:lnTo>
                  <a:lnTo>
                    <a:pt x="858951" y="278091"/>
                  </a:lnTo>
                  <a:lnTo>
                    <a:pt x="822286" y="233641"/>
                  </a:lnTo>
                  <a:lnTo>
                    <a:pt x="822286" y="278091"/>
                  </a:lnTo>
                  <a:lnTo>
                    <a:pt x="799249" y="278091"/>
                  </a:lnTo>
                  <a:lnTo>
                    <a:pt x="799249" y="194271"/>
                  </a:lnTo>
                  <a:lnTo>
                    <a:pt x="818603" y="194271"/>
                  </a:lnTo>
                  <a:lnTo>
                    <a:pt x="855268" y="238721"/>
                  </a:lnTo>
                  <a:lnTo>
                    <a:pt x="855268" y="194271"/>
                  </a:lnTo>
                  <a:lnTo>
                    <a:pt x="878306" y="194271"/>
                  </a:lnTo>
                  <a:lnTo>
                    <a:pt x="878306" y="41871"/>
                  </a:lnTo>
                  <a:lnTo>
                    <a:pt x="854735" y="41871"/>
                  </a:lnTo>
                  <a:lnTo>
                    <a:pt x="854735" y="77431"/>
                  </a:lnTo>
                  <a:lnTo>
                    <a:pt x="854735" y="159981"/>
                  </a:lnTo>
                  <a:lnTo>
                    <a:pt x="845007" y="159981"/>
                  </a:lnTo>
                  <a:lnTo>
                    <a:pt x="795159" y="99021"/>
                  </a:lnTo>
                  <a:lnTo>
                    <a:pt x="795159" y="159981"/>
                  </a:lnTo>
                  <a:lnTo>
                    <a:pt x="785202" y="159981"/>
                  </a:lnTo>
                  <a:lnTo>
                    <a:pt x="785202" y="311111"/>
                  </a:lnTo>
                  <a:lnTo>
                    <a:pt x="785202" y="394931"/>
                  </a:lnTo>
                  <a:lnTo>
                    <a:pt x="784123" y="394931"/>
                  </a:lnTo>
                  <a:lnTo>
                    <a:pt x="784123" y="435571"/>
                  </a:lnTo>
                  <a:lnTo>
                    <a:pt x="784123" y="487641"/>
                  </a:lnTo>
                  <a:lnTo>
                    <a:pt x="781431" y="495261"/>
                  </a:lnTo>
                  <a:lnTo>
                    <a:pt x="770661" y="506691"/>
                  </a:lnTo>
                  <a:lnTo>
                    <a:pt x="763181" y="509231"/>
                  </a:lnTo>
                  <a:lnTo>
                    <a:pt x="744181" y="509231"/>
                  </a:lnTo>
                  <a:lnTo>
                    <a:pt x="736727" y="506691"/>
                  </a:lnTo>
                  <a:lnTo>
                    <a:pt x="725893" y="495261"/>
                  </a:lnTo>
                  <a:lnTo>
                    <a:pt x="723176" y="487641"/>
                  </a:lnTo>
                  <a:lnTo>
                    <a:pt x="723176" y="435571"/>
                  </a:lnTo>
                  <a:lnTo>
                    <a:pt x="733475" y="435571"/>
                  </a:lnTo>
                  <a:lnTo>
                    <a:pt x="733475" y="485101"/>
                  </a:lnTo>
                  <a:lnTo>
                    <a:pt x="735241" y="490181"/>
                  </a:lnTo>
                  <a:lnTo>
                    <a:pt x="742302" y="497801"/>
                  </a:lnTo>
                  <a:lnTo>
                    <a:pt x="747293" y="500341"/>
                  </a:lnTo>
                  <a:lnTo>
                    <a:pt x="760272" y="500341"/>
                  </a:lnTo>
                  <a:lnTo>
                    <a:pt x="765289" y="497801"/>
                  </a:lnTo>
                  <a:lnTo>
                    <a:pt x="772375" y="490181"/>
                  </a:lnTo>
                  <a:lnTo>
                    <a:pt x="774141" y="485101"/>
                  </a:lnTo>
                  <a:lnTo>
                    <a:pt x="774141" y="435571"/>
                  </a:lnTo>
                  <a:lnTo>
                    <a:pt x="784123" y="435571"/>
                  </a:lnTo>
                  <a:lnTo>
                    <a:pt x="784123" y="394931"/>
                  </a:lnTo>
                  <a:lnTo>
                    <a:pt x="761695" y="394931"/>
                  </a:lnTo>
                  <a:lnTo>
                    <a:pt x="761695" y="366991"/>
                  </a:lnTo>
                  <a:lnTo>
                    <a:pt x="761695" y="339051"/>
                  </a:lnTo>
                  <a:lnTo>
                    <a:pt x="761695" y="311111"/>
                  </a:lnTo>
                  <a:lnTo>
                    <a:pt x="785202" y="311111"/>
                  </a:lnTo>
                  <a:lnTo>
                    <a:pt x="785202" y="159981"/>
                  </a:lnTo>
                  <a:lnTo>
                    <a:pt x="783297" y="159981"/>
                  </a:lnTo>
                  <a:lnTo>
                    <a:pt x="783297" y="77431"/>
                  </a:lnTo>
                  <a:lnTo>
                    <a:pt x="793026" y="77431"/>
                  </a:lnTo>
                  <a:lnTo>
                    <a:pt x="842873" y="139661"/>
                  </a:lnTo>
                  <a:lnTo>
                    <a:pt x="842873" y="77431"/>
                  </a:lnTo>
                  <a:lnTo>
                    <a:pt x="854735" y="77431"/>
                  </a:lnTo>
                  <a:lnTo>
                    <a:pt x="854735" y="41871"/>
                  </a:lnTo>
                  <a:lnTo>
                    <a:pt x="771486" y="41871"/>
                  </a:lnTo>
                  <a:lnTo>
                    <a:pt x="771486" y="194271"/>
                  </a:lnTo>
                  <a:lnTo>
                    <a:pt x="771486" y="239991"/>
                  </a:lnTo>
                  <a:lnTo>
                    <a:pt x="768845" y="256501"/>
                  </a:lnTo>
                  <a:lnTo>
                    <a:pt x="761187" y="269201"/>
                  </a:lnTo>
                  <a:lnTo>
                    <a:pt x="748919" y="276821"/>
                  </a:lnTo>
                  <a:lnTo>
                    <a:pt x="739394" y="278295"/>
                  </a:lnTo>
                  <a:lnTo>
                    <a:pt x="739394" y="325081"/>
                  </a:lnTo>
                  <a:lnTo>
                    <a:pt x="724446" y="339051"/>
                  </a:lnTo>
                  <a:lnTo>
                    <a:pt x="719213" y="332701"/>
                  </a:lnTo>
                  <a:lnTo>
                    <a:pt x="712812" y="328891"/>
                  </a:lnTo>
                  <a:lnTo>
                    <a:pt x="704862" y="328891"/>
                  </a:lnTo>
                  <a:lnTo>
                    <a:pt x="695490" y="331431"/>
                  </a:lnTo>
                  <a:lnTo>
                    <a:pt x="688174" y="336511"/>
                  </a:lnTo>
                  <a:lnTo>
                    <a:pt x="683425" y="342861"/>
                  </a:lnTo>
                  <a:lnTo>
                    <a:pt x="681723" y="353021"/>
                  </a:lnTo>
                  <a:lnTo>
                    <a:pt x="683425" y="363181"/>
                  </a:lnTo>
                  <a:lnTo>
                    <a:pt x="688174" y="370801"/>
                  </a:lnTo>
                  <a:lnTo>
                    <a:pt x="695490" y="374611"/>
                  </a:lnTo>
                  <a:lnTo>
                    <a:pt x="704862" y="377151"/>
                  </a:lnTo>
                  <a:lnTo>
                    <a:pt x="712812" y="377151"/>
                  </a:lnTo>
                  <a:lnTo>
                    <a:pt x="719213" y="373341"/>
                  </a:lnTo>
                  <a:lnTo>
                    <a:pt x="724446" y="366991"/>
                  </a:lnTo>
                  <a:lnTo>
                    <a:pt x="739394" y="380961"/>
                  </a:lnTo>
                  <a:lnTo>
                    <a:pt x="732561" y="387311"/>
                  </a:lnTo>
                  <a:lnTo>
                    <a:pt x="724255" y="392391"/>
                  </a:lnTo>
                  <a:lnTo>
                    <a:pt x="714578" y="394931"/>
                  </a:lnTo>
                  <a:lnTo>
                    <a:pt x="703681" y="396201"/>
                  </a:lnTo>
                  <a:lnTo>
                    <a:pt x="685419" y="393661"/>
                  </a:lnTo>
                  <a:lnTo>
                    <a:pt x="670953" y="384771"/>
                  </a:lnTo>
                  <a:lnTo>
                    <a:pt x="661416" y="370801"/>
                  </a:lnTo>
                  <a:lnTo>
                    <a:pt x="657987" y="353021"/>
                  </a:lnTo>
                  <a:lnTo>
                    <a:pt x="661047" y="335241"/>
                  </a:lnTo>
                  <a:lnTo>
                    <a:pt x="669759" y="322541"/>
                  </a:lnTo>
                  <a:lnTo>
                    <a:pt x="683412" y="313651"/>
                  </a:lnTo>
                  <a:lnTo>
                    <a:pt x="701306" y="309841"/>
                  </a:lnTo>
                  <a:lnTo>
                    <a:pt x="712571" y="311111"/>
                  </a:lnTo>
                  <a:lnTo>
                    <a:pt x="723061" y="313651"/>
                  </a:lnTo>
                  <a:lnTo>
                    <a:pt x="732193" y="318731"/>
                  </a:lnTo>
                  <a:lnTo>
                    <a:pt x="739394" y="325081"/>
                  </a:lnTo>
                  <a:lnTo>
                    <a:pt x="739394" y="278295"/>
                  </a:lnTo>
                  <a:lnTo>
                    <a:pt x="732447" y="279361"/>
                  </a:lnTo>
                  <a:lnTo>
                    <a:pt x="724217" y="278091"/>
                  </a:lnTo>
                  <a:lnTo>
                    <a:pt x="715987" y="276821"/>
                  </a:lnTo>
                  <a:lnTo>
                    <a:pt x="703707" y="269201"/>
                  </a:lnTo>
                  <a:lnTo>
                    <a:pt x="696048" y="256501"/>
                  </a:lnTo>
                  <a:lnTo>
                    <a:pt x="693407" y="239991"/>
                  </a:lnTo>
                  <a:lnTo>
                    <a:pt x="693407" y="194271"/>
                  </a:lnTo>
                  <a:lnTo>
                    <a:pt x="716902" y="194271"/>
                  </a:lnTo>
                  <a:lnTo>
                    <a:pt x="716902" y="239991"/>
                  </a:lnTo>
                  <a:lnTo>
                    <a:pt x="717981" y="248881"/>
                  </a:lnTo>
                  <a:lnTo>
                    <a:pt x="721093" y="255231"/>
                  </a:lnTo>
                  <a:lnTo>
                    <a:pt x="726059" y="259041"/>
                  </a:lnTo>
                  <a:lnTo>
                    <a:pt x="732675" y="260311"/>
                  </a:lnTo>
                  <a:lnTo>
                    <a:pt x="742416" y="260311"/>
                  </a:lnTo>
                  <a:lnTo>
                    <a:pt x="748347" y="253961"/>
                  </a:lnTo>
                  <a:lnTo>
                    <a:pt x="748347" y="194271"/>
                  </a:lnTo>
                  <a:lnTo>
                    <a:pt x="771486" y="194271"/>
                  </a:lnTo>
                  <a:lnTo>
                    <a:pt x="771486" y="41871"/>
                  </a:lnTo>
                  <a:lnTo>
                    <a:pt x="759091" y="41871"/>
                  </a:lnTo>
                  <a:lnTo>
                    <a:pt x="759091" y="159981"/>
                  </a:lnTo>
                  <a:lnTo>
                    <a:pt x="746620" y="159981"/>
                  </a:lnTo>
                  <a:lnTo>
                    <a:pt x="737489" y="139661"/>
                  </a:lnTo>
                  <a:lnTo>
                    <a:pt x="693343" y="139661"/>
                  </a:lnTo>
                  <a:lnTo>
                    <a:pt x="684199" y="159981"/>
                  </a:lnTo>
                  <a:lnTo>
                    <a:pt x="671982" y="159981"/>
                  </a:lnTo>
                  <a:lnTo>
                    <a:pt x="709599" y="77431"/>
                  </a:lnTo>
                  <a:lnTo>
                    <a:pt x="721347" y="77431"/>
                  </a:lnTo>
                  <a:lnTo>
                    <a:pt x="759091" y="159981"/>
                  </a:lnTo>
                  <a:lnTo>
                    <a:pt x="759091" y="41871"/>
                  </a:lnTo>
                  <a:lnTo>
                    <a:pt x="665645" y="41871"/>
                  </a:lnTo>
                  <a:lnTo>
                    <a:pt x="665645" y="278091"/>
                  </a:lnTo>
                  <a:lnTo>
                    <a:pt x="644042" y="278091"/>
                  </a:lnTo>
                  <a:lnTo>
                    <a:pt x="643991" y="269201"/>
                  </a:lnTo>
                  <a:lnTo>
                    <a:pt x="643890" y="248881"/>
                  </a:lnTo>
                  <a:lnTo>
                    <a:pt x="643801" y="233641"/>
                  </a:lnTo>
                  <a:lnTo>
                    <a:pt x="639597" y="240652"/>
                  </a:lnTo>
                  <a:lnTo>
                    <a:pt x="639597" y="369531"/>
                  </a:lnTo>
                  <a:lnTo>
                    <a:pt x="637324" y="379691"/>
                  </a:lnTo>
                  <a:lnTo>
                    <a:pt x="630466" y="388581"/>
                  </a:lnTo>
                  <a:lnTo>
                    <a:pt x="618972" y="393661"/>
                  </a:lnTo>
                  <a:lnTo>
                    <a:pt x="602805" y="396201"/>
                  </a:lnTo>
                  <a:lnTo>
                    <a:pt x="592683" y="396201"/>
                  </a:lnTo>
                  <a:lnTo>
                    <a:pt x="583120" y="393661"/>
                  </a:lnTo>
                  <a:lnTo>
                    <a:pt x="574649" y="391121"/>
                  </a:lnTo>
                  <a:lnTo>
                    <a:pt x="567791" y="387311"/>
                  </a:lnTo>
                  <a:lnTo>
                    <a:pt x="575513" y="369531"/>
                  </a:lnTo>
                  <a:lnTo>
                    <a:pt x="581545" y="373341"/>
                  </a:lnTo>
                  <a:lnTo>
                    <a:pt x="588378" y="375881"/>
                  </a:lnTo>
                  <a:lnTo>
                    <a:pt x="602919" y="378421"/>
                  </a:lnTo>
                  <a:lnTo>
                    <a:pt x="612660" y="378421"/>
                  </a:lnTo>
                  <a:lnTo>
                    <a:pt x="616458" y="375881"/>
                  </a:lnTo>
                  <a:lnTo>
                    <a:pt x="616458" y="370801"/>
                  </a:lnTo>
                  <a:lnTo>
                    <a:pt x="614972" y="369531"/>
                  </a:lnTo>
                  <a:lnTo>
                    <a:pt x="609066" y="364451"/>
                  </a:lnTo>
                  <a:lnTo>
                    <a:pt x="592836" y="360641"/>
                  </a:lnTo>
                  <a:lnTo>
                    <a:pt x="576592" y="353021"/>
                  </a:lnTo>
                  <a:lnTo>
                    <a:pt x="569214" y="336511"/>
                  </a:lnTo>
                  <a:lnTo>
                    <a:pt x="571500" y="326351"/>
                  </a:lnTo>
                  <a:lnTo>
                    <a:pt x="578358" y="317461"/>
                  </a:lnTo>
                  <a:lnTo>
                    <a:pt x="589851" y="312381"/>
                  </a:lnTo>
                  <a:lnTo>
                    <a:pt x="606005" y="309841"/>
                  </a:lnTo>
                  <a:lnTo>
                    <a:pt x="614121" y="309841"/>
                  </a:lnTo>
                  <a:lnTo>
                    <a:pt x="622058" y="312381"/>
                  </a:lnTo>
                  <a:lnTo>
                    <a:pt x="629500" y="313651"/>
                  </a:lnTo>
                  <a:lnTo>
                    <a:pt x="636155" y="317461"/>
                  </a:lnTo>
                  <a:lnTo>
                    <a:pt x="628916" y="335241"/>
                  </a:lnTo>
                  <a:lnTo>
                    <a:pt x="620966" y="330161"/>
                  </a:lnTo>
                  <a:lnTo>
                    <a:pt x="613143" y="328891"/>
                  </a:lnTo>
                  <a:lnTo>
                    <a:pt x="596049" y="328891"/>
                  </a:lnTo>
                  <a:lnTo>
                    <a:pt x="592480" y="331431"/>
                  </a:lnTo>
                  <a:lnTo>
                    <a:pt x="592480" y="335241"/>
                  </a:lnTo>
                  <a:lnTo>
                    <a:pt x="599846" y="341591"/>
                  </a:lnTo>
                  <a:lnTo>
                    <a:pt x="616038" y="345401"/>
                  </a:lnTo>
                  <a:lnTo>
                    <a:pt x="632231" y="353021"/>
                  </a:lnTo>
                  <a:lnTo>
                    <a:pt x="639597" y="369531"/>
                  </a:lnTo>
                  <a:lnTo>
                    <a:pt x="639597" y="240652"/>
                  </a:lnTo>
                  <a:lnTo>
                    <a:pt x="622439" y="269201"/>
                  </a:lnTo>
                  <a:lnTo>
                    <a:pt x="612000" y="269201"/>
                  </a:lnTo>
                  <a:lnTo>
                    <a:pt x="590765" y="234911"/>
                  </a:lnTo>
                  <a:lnTo>
                    <a:pt x="590765" y="278091"/>
                  </a:lnTo>
                  <a:lnTo>
                    <a:pt x="569048" y="278091"/>
                  </a:lnTo>
                  <a:lnTo>
                    <a:pt x="569048" y="194271"/>
                  </a:lnTo>
                  <a:lnTo>
                    <a:pt x="588391" y="194271"/>
                  </a:lnTo>
                  <a:lnTo>
                    <a:pt x="617575" y="242531"/>
                  </a:lnTo>
                  <a:lnTo>
                    <a:pt x="646061" y="194271"/>
                  </a:lnTo>
                  <a:lnTo>
                    <a:pt x="665403" y="194271"/>
                  </a:lnTo>
                  <a:lnTo>
                    <a:pt x="665518" y="234911"/>
                  </a:lnTo>
                  <a:lnTo>
                    <a:pt x="665645" y="278091"/>
                  </a:lnTo>
                  <a:lnTo>
                    <a:pt x="665645" y="41871"/>
                  </a:lnTo>
                  <a:lnTo>
                    <a:pt x="654900" y="41871"/>
                  </a:lnTo>
                  <a:lnTo>
                    <a:pt x="654900" y="159981"/>
                  </a:lnTo>
                  <a:lnTo>
                    <a:pt x="641959" y="159981"/>
                  </a:lnTo>
                  <a:lnTo>
                    <a:pt x="624039" y="134581"/>
                  </a:lnTo>
                  <a:lnTo>
                    <a:pt x="598284" y="134581"/>
                  </a:lnTo>
                  <a:lnTo>
                    <a:pt x="598284" y="159981"/>
                  </a:lnTo>
                  <a:lnTo>
                    <a:pt x="586422" y="159981"/>
                  </a:lnTo>
                  <a:lnTo>
                    <a:pt x="586422" y="77431"/>
                  </a:lnTo>
                  <a:lnTo>
                    <a:pt x="618807" y="77431"/>
                  </a:lnTo>
                  <a:lnTo>
                    <a:pt x="633336" y="78701"/>
                  </a:lnTo>
                  <a:lnTo>
                    <a:pt x="644245" y="85051"/>
                  </a:lnTo>
                  <a:lnTo>
                    <a:pt x="651103" y="93941"/>
                  </a:lnTo>
                  <a:lnTo>
                    <a:pt x="653478" y="106641"/>
                  </a:lnTo>
                  <a:lnTo>
                    <a:pt x="652259" y="115531"/>
                  </a:lnTo>
                  <a:lnTo>
                    <a:pt x="648703" y="123151"/>
                  </a:lnTo>
                  <a:lnTo>
                    <a:pt x="642962" y="128231"/>
                  </a:lnTo>
                  <a:lnTo>
                    <a:pt x="635203" y="132041"/>
                  </a:lnTo>
                  <a:lnTo>
                    <a:pt x="654900" y="159981"/>
                  </a:lnTo>
                  <a:lnTo>
                    <a:pt x="654900" y="41871"/>
                  </a:lnTo>
                  <a:lnTo>
                    <a:pt x="521106" y="41871"/>
                  </a:lnTo>
                  <a:lnTo>
                    <a:pt x="521106" y="549871"/>
                  </a:lnTo>
                  <a:lnTo>
                    <a:pt x="1278153" y="549871"/>
                  </a:lnTo>
                  <a:lnTo>
                    <a:pt x="1278153" y="509231"/>
                  </a:lnTo>
                  <a:lnTo>
                    <a:pt x="1278153" y="507961"/>
                  </a:lnTo>
                  <a:lnTo>
                    <a:pt x="1278153" y="76161"/>
                  </a:lnTo>
                  <a:lnTo>
                    <a:pt x="1278153" y="41871"/>
                  </a:lnTo>
                  <a:close/>
                </a:path>
                <a:path w="1318895" h="590550">
                  <a:moveTo>
                    <a:pt x="1318463" y="17843"/>
                  </a:moveTo>
                  <a:lnTo>
                    <a:pt x="1301038" y="17843"/>
                  </a:lnTo>
                  <a:lnTo>
                    <a:pt x="1301038" y="572719"/>
                  </a:lnTo>
                  <a:lnTo>
                    <a:pt x="1318463" y="572719"/>
                  </a:lnTo>
                  <a:lnTo>
                    <a:pt x="1318463" y="17843"/>
                  </a:lnTo>
                  <a:close/>
                </a:path>
                <a:path w="1318895" h="590550">
                  <a:moveTo>
                    <a:pt x="1318463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0" y="572770"/>
                  </a:lnTo>
                  <a:lnTo>
                    <a:pt x="0" y="590550"/>
                  </a:lnTo>
                  <a:lnTo>
                    <a:pt x="1318463" y="590550"/>
                  </a:lnTo>
                  <a:lnTo>
                    <a:pt x="1318463" y="572770"/>
                  </a:lnTo>
                  <a:lnTo>
                    <a:pt x="17411" y="572770"/>
                  </a:lnTo>
                  <a:lnTo>
                    <a:pt x="17411" y="17780"/>
                  </a:lnTo>
                  <a:lnTo>
                    <a:pt x="1318463" y="17780"/>
                  </a:lnTo>
                  <a:lnTo>
                    <a:pt x="1318463" y="0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595140" y="3011650"/>
              <a:ext cx="465382" cy="208386"/>
            </a:xfrm>
            <a:prstGeom prst="rect">
              <a:avLst/>
            </a:prstGeom>
          </p:spPr>
        </p:pic>
      </p:grpSp>
      <p:grpSp>
        <p:nvGrpSpPr>
          <p:cNvPr id="51" name="object 51"/>
          <p:cNvGrpSpPr>
            <a:grpSpLocks noGrp="1" noUngrp="1" noRot="1" noMove="1" noResize="1"/>
          </p:cNvGrpSpPr>
          <p:nvPr/>
        </p:nvGrpSpPr>
        <p:grpSpPr>
          <a:xfrm>
            <a:off x="1606705" y="1614788"/>
            <a:ext cx="3293110" cy="384874"/>
            <a:chOff x="1606705" y="1740218"/>
            <a:chExt cx="3293110" cy="349885"/>
          </a:xfrm>
        </p:grpSpPr>
        <p:sp>
          <p:nvSpPr>
            <p:cNvPr id="52" name="object 52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606702" y="1752090"/>
              <a:ext cx="865505" cy="337820"/>
            </a:xfrm>
            <a:custGeom>
              <a:avLst/>
              <a:gdLst/>
              <a:ahLst/>
              <a:cxnLst/>
              <a:rect l="l" t="t" r="r" b="b"/>
              <a:pathLst>
                <a:path w="865505" h="337819">
                  <a:moveTo>
                    <a:pt x="187985" y="103962"/>
                  </a:moveTo>
                  <a:lnTo>
                    <a:pt x="157607" y="103962"/>
                  </a:lnTo>
                  <a:lnTo>
                    <a:pt x="173736" y="0"/>
                  </a:lnTo>
                  <a:lnTo>
                    <a:pt x="141465" y="0"/>
                  </a:lnTo>
                  <a:lnTo>
                    <a:pt x="125323" y="103962"/>
                  </a:lnTo>
                  <a:lnTo>
                    <a:pt x="120103" y="103962"/>
                  </a:lnTo>
                  <a:lnTo>
                    <a:pt x="120103" y="135763"/>
                  </a:lnTo>
                  <a:lnTo>
                    <a:pt x="108242" y="214083"/>
                  </a:lnTo>
                  <a:lnTo>
                    <a:pt x="68364" y="214083"/>
                  </a:lnTo>
                  <a:lnTo>
                    <a:pt x="80238" y="135763"/>
                  </a:lnTo>
                  <a:lnTo>
                    <a:pt x="120103" y="135763"/>
                  </a:lnTo>
                  <a:lnTo>
                    <a:pt x="120103" y="103962"/>
                  </a:lnTo>
                  <a:lnTo>
                    <a:pt x="84975" y="103962"/>
                  </a:lnTo>
                  <a:lnTo>
                    <a:pt x="101117" y="0"/>
                  </a:lnTo>
                  <a:lnTo>
                    <a:pt x="68834" y="0"/>
                  </a:lnTo>
                  <a:lnTo>
                    <a:pt x="52705" y="103962"/>
                  </a:lnTo>
                  <a:lnTo>
                    <a:pt x="13766" y="103962"/>
                  </a:lnTo>
                  <a:lnTo>
                    <a:pt x="13766" y="135763"/>
                  </a:lnTo>
                  <a:lnTo>
                    <a:pt x="47942" y="135763"/>
                  </a:lnTo>
                  <a:lnTo>
                    <a:pt x="36068" y="214083"/>
                  </a:lnTo>
                  <a:lnTo>
                    <a:pt x="0" y="214083"/>
                  </a:lnTo>
                  <a:lnTo>
                    <a:pt x="0" y="245897"/>
                  </a:lnTo>
                  <a:lnTo>
                    <a:pt x="30861" y="245897"/>
                  </a:lnTo>
                  <a:lnTo>
                    <a:pt x="17094" y="337502"/>
                  </a:lnTo>
                  <a:lnTo>
                    <a:pt x="48907" y="337502"/>
                  </a:lnTo>
                  <a:lnTo>
                    <a:pt x="62661" y="245897"/>
                  </a:lnTo>
                  <a:lnTo>
                    <a:pt x="103479" y="245897"/>
                  </a:lnTo>
                  <a:lnTo>
                    <a:pt x="89255" y="337502"/>
                  </a:lnTo>
                  <a:lnTo>
                    <a:pt x="121056" y="337502"/>
                  </a:lnTo>
                  <a:lnTo>
                    <a:pt x="135280" y="245897"/>
                  </a:lnTo>
                  <a:lnTo>
                    <a:pt x="174218" y="245897"/>
                  </a:lnTo>
                  <a:lnTo>
                    <a:pt x="174218" y="214083"/>
                  </a:lnTo>
                  <a:lnTo>
                    <a:pt x="140042" y="214083"/>
                  </a:lnTo>
                  <a:lnTo>
                    <a:pt x="151904" y="135763"/>
                  </a:lnTo>
                  <a:lnTo>
                    <a:pt x="187985" y="135763"/>
                  </a:lnTo>
                  <a:lnTo>
                    <a:pt x="187985" y="103962"/>
                  </a:lnTo>
                  <a:close/>
                </a:path>
                <a:path w="865505" h="337819">
                  <a:moveTo>
                    <a:pt x="442887" y="5702"/>
                  </a:moveTo>
                  <a:lnTo>
                    <a:pt x="388302" y="5702"/>
                  </a:lnTo>
                  <a:lnTo>
                    <a:pt x="347954" y="233083"/>
                  </a:lnTo>
                  <a:lnTo>
                    <a:pt x="345147" y="246811"/>
                  </a:lnTo>
                  <a:lnTo>
                    <a:pt x="325183" y="282295"/>
                  </a:lnTo>
                  <a:lnTo>
                    <a:pt x="299059" y="290042"/>
                  </a:lnTo>
                  <a:lnTo>
                    <a:pt x="288290" y="290042"/>
                  </a:lnTo>
                  <a:lnTo>
                    <a:pt x="280466" y="287439"/>
                  </a:lnTo>
                  <a:lnTo>
                    <a:pt x="270649" y="276987"/>
                  </a:lnTo>
                  <a:lnTo>
                    <a:pt x="268198" y="268998"/>
                  </a:lnTo>
                  <a:lnTo>
                    <a:pt x="268198" y="254762"/>
                  </a:lnTo>
                  <a:lnTo>
                    <a:pt x="268439" y="250964"/>
                  </a:lnTo>
                  <a:lnTo>
                    <a:pt x="269392" y="242735"/>
                  </a:lnTo>
                  <a:lnTo>
                    <a:pt x="270103" y="238150"/>
                  </a:lnTo>
                  <a:lnTo>
                    <a:pt x="310921" y="5702"/>
                  </a:lnTo>
                  <a:lnTo>
                    <a:pt x="255866" y="5702"/>
                  </a:lnTo>
                  <a:lnTo>
                    <a:pt x="215671" y="233400"/>
                  </a:lnTo>
                  <a:lnTo>
                    <a:pt x="214718" y="239966"/>
                  </a:lnTo>
                  <a:lnTo>
                    <a:pt x="213461" y="252310"/>
                  </a:lnTo>
                  <a:lnTo>
                    <a:pt x="213144" y="258076"/>
                  </a:lnTo>
                  <a:lnTo>
                    <a:pt x="213144" y="263461"/>
                  </a:lnTo>
                  <a:lnTo>
                    <a:pt x="225552" y="311696"/>
                  </a:lnTo>
                  <a:lnTo>
                    <a:pt x="261264" y="333476"/>
                  </a:lnTo>
                  <a:lnTo>
                    <a:pt x="295262" y="337502"/>
                  </a:lnTo>
                  <a:lnTo>
                    <a:pt x="308864" y="336892"/>
                  </a:lnTo>
                  <a:lnTo>
                    <a:pt x="355244" y="322021"/>
                  </a:lnTo>
                  <a:lnTo>
                    <a:pt x="381419" y="294068"/>
                  </a:lnTo>
                  <a:lnTo>
                    <a:pt x="399440" y="248107"/>
                  </a:lnTo>
                  <a:lnTo>
                    <a:pt x="403491" y="228333"/>
                  </a:lnTo>
                  <a:lnTo>
                    <a:pt x="442887" y="5702"/>
                  </a:lnTo>
                  <a:close/>
                </a:path>
                <a:path w="865505" h="337819">
                  <a:moveTo>
                    <a:pt x="677862" y="5702"/>
                  </a:moveTo>
                  <a:lnTo>
                    <a:pt x="624687" y="5702"/>
                  </a:lnTo>
                  <a:lnTo>
                    <a:pt x="595274" y="173266"/>
                  </a:lnTo>
                  <a:lnTo>
                    <a:pt x="594321" y="178015"/>
                  </a:lnTo>
                  <a:lnTo>
                    <a:pt x="589559" y="205066"/>
                  </a:lnTo>
                  <a:lnTo>
                    <a:pt x="587197" y="205066"/>
                  </a:lnTo>
                  <a:lnTo>
                    <a:pt x="582764" y="179133"/>
                  </a:lnTo>
                  <a:lnTo>
                    <a:pt x="542582" y="5702"/>
                  </a:lnTo>
                  <a:lnTo>
                    <a:pt x="489877" y="5702"/>
                  </a:lnTo>
                  <a:lnTo>
                    <a:pt x="432917" y="331812"/>
                  </a:lnTo>
                  <a:lnTo>
                    <a:pt x="485609" y="331812"/>
                  </a:lnTo>
                  <a:lnTo>
                    <a:pt x="513613" y="176123"/>
                  </a:lnTo>
                  <a:lnTo>
                    <a:pt x="515988" y="163779"/>
                  </a:lnTo>
                  <a:lnTo>
                    <a:pt x="522160" y="127698"/>
                  </a:lnTo>
                  <a:lnTo>
                    <a:pt x="524065" y="127698"/>
                  </a:lnTo>
                  <a:lnTo>
                    <a:pt x="529742" y="158546"/>
                  </a:lnTo>
                  <a:lnTo>
                    <a:pt x="571055" y="331812"/>
                  </a:lnTo>
                  <a:lnTo>
                    <a:pt x="620420" y="331812"/>
                  </a:lnTo>
                  <a:lnTo>
                    <a:pt x="677862" y="5702"/>
                  </a:lnTo>
                  <a:close/>
                </a:path>
                <a:path w="865505" h="337819">
                  <a:moveTo>
                    <a:pt x="865365" y="331825"/>
                  </a:moveTo>
                  <a:lnTo>
                    <a:pt x="861961" y="256336"/>
                  </a:lnTo>
                  <a:lnTo>
                    <a:pt x="859853" y="209816"/>
                  </a:lnTo>
                  <a:lnTo>
                    <a:pt x="853147" y="61239"/>
                  </a:lnTo>
                  <a:lnTo>
                    <a:pt x="850646" y="5702"/>
                  </a:lnTo>
                  <a:lnTo>
                    <a:pt x="807440" y="5702"/>
                  </a:lnTo>
                  <a:lnTo>
                    <a:pt x="807440" y="61239"/>
                  </a:lnTo>
                  <a:lnTo>
                    <a:pt x="807440" y="209816"/>
                  </a:lnTo>
                  <a:lnTo>
                    <a:pt x="748588" y="209816"/>
                  </a:lnTo>
                  <a:lnTo>
                    <a:pt x="787996" y="106337"/>
                  </a:lnTo>
                  <a:lnTo>
                    <a:pt x="790841" y="98425"/>
                  </a:lnTo>
                  <a:lnTo>
                    <a:pt x="794626" y="87668"/>
                  </a:lnTo>
                  <a:lnTo>
                    <a:pt x="800722" y="70726"/>
                  </a:lnTo>
                  <a:lnTo>
                    <a:pt x="802386" y="65671"/>
                  </a:lnTo>
                  <a:lnTo>
                    <a:pt x="803656" y="61239"/>
                  </a:lnTo>
                  <a:lnTo>
                    <a:pt x="807440" y="61239"/>
                  </a:lnTo>
                  <a:lnTo>
                    <a:pt x="807440" y="5702"/>
                  </a:lnTo>
                  <a:lnTo>
                    <a:pt x="778497" y="5702"/>
                  </a:lnTo>
                  <a:lnTo>
                    <a:pt x="647001" y="331825"/>
                  </a:lnTo>
                  <a:lnTo>
                    <a:pt x="703021" y="331825"/>
                  </a:lnTo>
                  <a:lnTo>
                    <a:pt x="732929" y="256336"/>
                  </a:lnTo>
                  <a:lnTo>
                    <a:pt x="807935" y="256336"/>
                  </a:lnTo>
                  <a:lnTo>
                    <a:pt x="808405" y="331825"/>
                  </a:lnTo>
                  <a:lnTo>
                    <a:pt x="865365" y="331825"/>
                  </a:lnTo>
                  <a:close/>
                </a:path>
              </a:pathLst>
            </a:custGeom>
            <a:solidFill>
              <a:srgbClr val="0038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98658" y="1740218"/>
              <a:ext cx="2400941" cy="349377"/>
            </a:xfrm>
            <a:prstGeom prst="rect">
              <a:avLst/>
            </a:prstGeom>
          </p:spPr>
        </p:pic>
      </p:grpSp>
      <p:sp>
        <p:nvSpPr>
          <p:cNvPr id="54" name="object 5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18065" y="3575272"/>
            <a:ext cx="36830" cy="134112"/>
          </a:xfrm>
          <a:custGeom>
            <a:avLst/>
            <a:gdLst/>
            <a:ahLst/>
            <a:cxnLst/>
            <a:rect l="l" t="t" r="r" b="b"/>
            <a:pathLst>
              <a:path w="36830" h="121920">
                <a:moveTo>
                  <a:pt x="33034" y="43845"/>
                </a:moveTo>
                <a:lnTo>
                  <a:pt x="3598" y="43845"/>
                </a:lnTo>
                <a:lnTo>
                  <a:pt x="3598" y="121669"/>
                </a:lnTo>
                <a:lnTo>
                  <a:pt x="33034" y="121669"/>
                </a:lnTo>
                <a:lnTo>
                  <a:pt x="33034" y="43845"/>
                </a:lnTo>
                <a:close/>
              </a:path>
              <a:path w="36830" h="121920">
                <a:moveTo>
                  <a:pt x="20823" y="0"/>
                </a:moveTo>
                <a:lnTo>
                  <a:pt x="15809" y="0"/>
                </a:lnTo>
                <a:lnTo>
                  <a:pt x="13433" y="472"/>
                </a:lnTo>
                <a:lnTo>
                  <a:pt x="0" y="15817"/>
                </a:lnTo>
                <a:lnTo>
                  <a:pt x="0" y="20831"/>
                </a:lnTo>
                <a:lnTo>
                  <a:pt x="15809" y="36648"/>
                </a:lnTo>
                <a:lnTo>
                  <a:pt x="20823" y="36648"/>
                </a:lnTo>
                <a:lnTo>
                  <a:pt x="36640" y="20831"/>
                </a:lnTo>
                <a:lnTo>
                  <a:pt x="36640" y="15817"/>
                </a:lnTo>
                <a:lnTo>
                  <a:pt x="20823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5" name="object 55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220619" y="3554600"/>
            <a:ext cx="90344" cy="124633"/>
          </a:xfrm>
          <a:prstGeom prst="rect">
            <a:avLst/>
          </a:prstGeom>
        </p:spPr>
      </p:pic>
      <p:pic>
        <p:nvPicPr>
          <p:cNvPr id="56" name="object 56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373792" y="3548369"/>
            <a:ext cx="130634" cy="137096"/>
          </a:xfrm>
          <a:prstGeom prst="rect">
            <a:avLst/>
          </a:prstGeom>
        </p:spPr>
      </p:pic>
      <p:pic>
        <p:nvPicPr>
          <p:cNvPr id="57" name="object 57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570874" y="3551977"/>
            <a:ext cx="117900" cy="129869"/>
          </a:xfrm>
          <a:prstGeom prst="rect">
            <a:avLst/>
          </a:prstGeom>
        </p:spPr>
      </p:pic>
      <p:pic>
        <p:nvPicPr>
          <p:cNvPr id="58" name="object 58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860687" y="3551979"/>
            <a:ext cx="89864" cy="129869"/>
          </a:xfrm>
          <a:prstGeom prst="rect">
            <a:avLst/>
          </a:prstGeom>
        </p:spPr>
      </p:pic>
      <p:pic>
        <p:nvPicPr>
          <p:cNvPr id="59" name="object 59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013812" y="3551977"/>
            <a:ext cx="98160" cy="129869"/>
          </a:xfrm>
          <a:prstGeom prst="rect">
            <a:avLst/>
          </a:prstGeom>
        </p:spPr>
      </p:pic>
      <p:sp>
        <p:nvSpPr>
          <p:cNvPr id="60" name="object 6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71787" y="3558477"/>
            <a:ext cx="67310" cy="116839"/>
          </a:xfrm>
          <a:custGeom>
            <a:avLst/>
            <a:gdLst/>
            <a:ahLst/>
            <a:cxnLst/>
            <a:rect l="l" t="t" r="r" b="b"/>
            <a:pathLst>
              <a:path w="67310" h="116839">
                <a:moveTo>
                  <a:pt x="67170" y="0"/>
                </a:moveTo>
                <a:lnTo>
                  <a:pt x="0" y="0"/>
                </a:lnTo>
                <a:lnTo>
                  <a:pt x="0" y="25400"/>
                </a:lnTo>
                <a:lnTo>
                  <a:pt x="0" y="45720"/>
                </a:lnTo>
                <a:lnTo>
                  <a:pt x="0" y="71120"/>
                </a:lnTo>
                <a:lnTo>
                  <a:pt x="0" y="91440"/>
                </a:lnTo>
                <a:lnTo>
                  <a:pt x="0" y="116840"/>
                </a:lnTo>
                <a:lnTo>
                  <a:pt x="67170" y="116840"/>
                </a:lnTo>
                <a:lnTo>
                  <a:pt x="67170" y="91440"/>
                </a:lnTo>
                <a:lnTo>
                  <a:pt x="30683" y="91440"/>
                </a:lnTo>
                <a:lnTo>
                  <a:pt x="30683" y="71120"/>
                </a:lnTo>
                <a:lnTo>
                  <a:pt x="65125" y="71120"/>
                </a:lnTo>
                <a:lnTo>
                  <a:pt x="65125" y="45720"/>
                </a:lnTo>
                <a:lnTo>
                  <a:pt x="30683" y="45720"/>
                </a:lnTo>
                <a:lnTo>
                  <a:pt x="30683" y="25400"/>
                </a:lnTo>
                <a:lnTo>
                  <a:pt x="67170" y="25400"/>
                </a:lnTo>
                <a:lnTo>
                  <a:pt x="67170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1" name="object 61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302683" y="3548366"/>
            <a:ext cx="87218" cy="137104"/>
          </a:xfrm>
          <a:prstGeom prst="rect">
            <a:avLst/>
          </a:prstGeom>
        </p:spPr>
      </p:pic>
      <p:sp>
        <p:nvSpPr>
          <p:cNvPr id="62" name="object 6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45776" y="3552635"/>
            <a:ext cx="81280" cy="128523"/>
          </a:xfrm>
          <a:custGeom>
            <a:avLst/>
            <a:gdLst/>
            <a:ahLst/>
            <a:cxnLst/>
            <a:rect l="l" t="t" r="r" b="b"/>
            <a:pathLst>
              <a:path w="81279" h="116839">
                <a:moveTo>
                  <a:pt x="81102" y="0"/>
                </a:moveTo>
                <a:lnTo>
                  <a:pt x="0" y="0"/>
                </a:lnTo>
                <a:lnTo>
                  <a:pt x="0" y="25400"/>
                </a:lnTo>
                <a:lnTo>
                  <a:pt x="25222" y="25400"/>
                </a:lnTo>
                <a:lnTo>
                  <a:pt x="25222" y="116840"/>
                </a:lnTo>
                <a:lnTo>
                  <a:pt x="55905" y="116840"/>
                </a:lnTo>
                <a:lnTo>
                  <a:pt x="55905" y="25400"/>
                </a:lnTo>
                <a:lnTo>
                  <a:pt x="81102" y="25400"/>
                </a:lnTo>
                <a:lnTo>
                  <a:pt x="81102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87482" y="3551978"/>
            <a:ext cx="31115" cy="129921"/>
          </a:xfrm>
          <a:custGeom>
            <a:avLst/>
            <a:gdLst/>
            <a:ahLst/>
            <a:cxnLst/>
            <a:rect l="l" t="t" r="r" b="b"/>
            <a:pathLst>
              <a:path w="31114" h="118110">
                <a:moveTo>
                  <a:pt x="30682" y="0"/>
                </a:moveTo>
                <a:lnTo>
                  <a:pt x="0" y="0"/>
                </a:lnTo>
                <a:lnTo>
                  <a:pt x="0" y="118063"/>
                </a:lnTo>
                <a:lnTo>
                  <a:pt x="30682" y="118063"/>
                </a:lnTo>
                <a:lnTo>
                  <a:pt x="30682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4" name="object 64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684552" y="3548371"/>
            <a:ext cx="123704" cy="137096"/>
          </a:xfrm>
          <a:prstGeom prst="rect">
            <a:avLst/>
          </a:prstGeom>
        </p:spPr>
      </p:pic>
      <p:sp>
        <p:nvSpPr>
          <p:cNvPr id="65" name="object 6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74643" y="3551978"/>
            <a:ext cx="31115" cy="129921"/>
          </a:xfrm>
          <a:custGeom>
            <a:avLst/>
            <a:gdLst/>
            <a:ahLst/>
            <a:cxnLst/>
            <a:rect l="l" t="t" r="r" b="b"/>
            <a:pathLst>
              <a:path w="31114" h="118110">
                <a:moveTo>
                  <a:pt x="30682" y="0"/>
                </a:moveTo>
                <a:lnTo>
                  <a:pt x="0" y="0"/>
                </a:lnTo>
                <a:lnTo>
                  <a:pt x="0" y="118063"/>
                </a:lnTo>
                <a:lnTo>
                  <a:pt x="30682" y="118063"/>
                </a:lnTo>
                <a:lnTo>
                  <a:pt x="30682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6" name="object 66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971743" y="3548369"/>
            <a:ext cx="130641" cy="137096"/>
          </a:xfrm>
          <a:prstGeom prst="rect">
            <a:avLst/>
          </a:prstGeom>
        </p:spPr>
      </p:pic>
      <p:pic>
        <p:nvPicPr>
          <p:cNvPr id="67" name="object 67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1405266" y="3847965"/>
            <a:ext cx="116964" cy="129869"/>
          </a:xfrm>
          <a:prstGeom prst="rect">
            <a:avLst/>
          </a:prstGeom>
        </p:spPr>
      </p:pic>
      <p:pic>
        <p:nvPicPr>
          <p:cNvPr id="68" name="object 68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674879" y="3844354"/>
            <a:ext cx="90344" cy="137096"/>
          </a:xfrm>
          <a:prstGeom prst="rect">
            <a:avLst/>
          </a:prstGeom>
        </p:spPr>
      </p:pic>
      <p:pic>
        <p:nvPicPr>
          <p:cNvPr id="69" name="object 69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823153" y="3853866"/>
            <a:ext cx="123371" cy="118063"/>
          </a:xfrm>
          <a:prstGeom prst="rect">
            <a:avLst/>
          </a:prstGeom>
        </p:spPr>
      </p:pic>
      <p:sp>
        <p:nvSpPr>
          <p:cNvPr id="70" name="object 7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06968" y="3853879"/>
            <a:ext cx="67945" cy="118110"/>
          </a:xfrm>
          <a:custGeom>
            <a:avLst/>
            <a:gdLst/>
            <a:ahLst/>
            <a:cxnLst/>
            <a:rect l="l" t="t" r="r" b="b"/>
            <a:pathLst>
              <a:path w="67944" h="118110">
                <a:moveTo>
                  <a:pt x="67475" y="91440"/>
                </a:moveTo>
                <a:lnTo>
                  <a:pt x="30683" y="91440"/>
                </a:lnTo>
                <a:lnTo>
                  <a:pt x="30683" y="0"/>
                </a:lnTo>
                <a:lnTo>
                  <a:pt x="0" y="0"/>
                </a:lnTo>
                <a:lnTo>
                  <a:pt x="0" y="91440"/>
                </a:lnTo>
                <a:lnTo>
                  <a:pt x="0" y="118110"/>
                </a:lnTo>
                <a:lnTo>
                  <a:pt x="67475" y="118110"/>
                </a:lnTo>
                <a:lnTo>
                  <a:pt x="67475" y="9144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37240" y="3853865"/>
            <a:ext cx="31115" cy="118110"/>
          </a:xfrm>
          <a:custGeom>
            <a:avLst/>
            <a:gdLst/>
            <a:ahLst/>
            <a:cxnLst/>
            <a:rect l="l" t="t" r="r" b="b"/>
            <a:pathLst>
              <a:path w="31114" h="118110">
                <a:moveTo>
                  <a:pt x="30682" y="0"/>
                </a:moveTo>
                <a:lnTo>
                  <a:pt x="0" y="0"/>
                </a:lnTo>
                <a:lnTo>
                  <a:pt x="0" y="118063"/>
                </a:lnTo>
                <a:lnTo>
                  <a:pt x="30682" y="118063"/>
                </a:lnTo>
                <a:lnTo>
                  <a:pt x="30682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2" name="object 7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2239633" y="3853864"/>
            <a:ext cx="103492" cy="118063"/>
          </a:xfrm>
          <a:prstGeom prst="rect">
            <a:avLst/>
          </a:prstGeom>
        </p:spPr>
      </p:pic>
      <p:pic>
        <p:nvPicPr>
          <p:cNvPr id="73" name="object 73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2393391" y="3853866"/>
            <a:ext cx="123371" cy="118063"/>
          </a:xfrm>
          <a:prstGeom prst="rect">
            <a:avLst/>
          </a:prstGeom>
        </p:spPr>
      </p:pic>
      <p:pic>
        <p:nvPicPr>
          <p:cNvPr id="74" name="object 74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2577203" y="3853864"/>
            <a:ext cx="103492" cy="118063"/>
          </a:xfrm>
          <a:prstGeom prst="rect">
            <a:avLst/>
          </a:prstGeom>
        </p:spPr>
      </p:pic>
      <p:sp>
        <p:nvSpPr>
          <p:cNvPr id="75" name="object 7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847446" y="3853865"/>
            <a:ext cx="31115" cy="118110"/>
          </a:xfrm>
          <a:custGeom>
            <a:avLst/>
            <a:gdLst/>
            <a:ahLst/>
            <a:cxnLst/>
            <a:rect l="l" t="t" r="r" b="b"/>
            <a:pathLst>
              <a:path w="31114" h="118110">
                <a:moveTo>
                  <a:pt x="30682" y="0"/>
                </a:moveTo>
                <a:lnTo>
                  <a:pt x="0" y="0"/>
                </a:lnTo>
                <a:lnTo>
                  <a:pt x="0" y="118063"/>
                </a:lnTo>
                <a:lnTo>
                  <a:pt x="30682" y="118063"/>
                </a:lnTo>
                <a:lnTo>
                  <a:pt x="30682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6" name="object 76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2949846" y="3853865"/>
            <a:ext cx="117900" cy="118063"/>
          </a:xfrm>
          <a:prstGeom prst="rect">
            <a:avLst/>
          </a:prstGeom>
        </p:spPr>
      </p:pic>
      <p:sp>
        <p:nvSpPr>
          <p:cNvPr id="77" name="object 7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28314" y="3854463"/>
            <a:ext cx="81280" cy="116839"/>
          </a:xfrm>
          <a:custGeom>
            <a:avLst/>
            <a:gdLst/>
            <a:ahLst/>
            <a:cxnLst/>
            <a:rect l="l" t="t" r="r" b="b"/>
            <a:pathLst>
              <a:path w="81280" h="116839">
                <a:moveTo>
                  <a:pt x="81114" y="0"/>
                </a:moveTo>
                <a:lnTo>
                  <a:pt x="0" y="0"/>
                </a:lnTo>
                <a:lnTo>
                  <a:pt x="0" y="25400"/>
                </a:lnTo>
                <a:lnTo>
                  <a:pt x="25209" y="25400"/>
                </a:lnTo>
                <a:lnTo>
                  <a:pt x="25209" y="116840"/>
                </a:lnTo>
                <a:lnTo>
                  <a:pt x="55905" y="116840"/>
                </a:lnTo>
                <a:lnTo>
                  <a:pt x="55905" y="25400"/>
                </a:lnTo>
                <a:lnTo>
                  <a:pt x="81114" y="25400"/>
                </a:lnTo>
                <a:lnTo>
                  <a:pt x="81114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70021" y="3854463"/>
            <a:ext cx="67310" cy="116839"/>
          </a:xfrm>
          <a:custGeom>
            <a:avLst/>
            <a:gdLst/>
            <a:ahLst/>
            <a:cxnLst/>
            <a:rect l="l" t="t" r="r" b="b"/>
            <a:pathLst>
              <a:path w="67310" h="116839">
                <a:moveTo>
                  <a:pt x="67170" y="0"/>
                </a:moveTo>
                <a:lnTo>
                  <a:pt x="0" y="0"/>
                </a:lnTo>
                <a:lnTo>
                  <a:pt x="0" y="25400"/>
                </a:lnTo>
                <a:lnTo>
                  <a:pt x="0" y="45720"/>
                </a:lnTo>
                <a:lnTo>
                  <a:pt x="0" y="71120"/>
                </a:lnTo>
                <a:lnTo>
                  <a:pt x="0" y="91440"/>
                </a:lnTo>
                <a:lnTo>
                  <a:pt x="0" y="116840"/>
                </a:lnTo>
                <a:lnTo>
                  <a:pt x="67170" y="116840"/>
                </a:lnTo>
                <a:lnTo>
                  <a:pt x="67170" y="91440"/>
                </a:lnTo>
                <a:lnTo>
                  <a:pt x="30683" y="91440"/>
                </a:lnTo>
                <a:lnTo>
                  <a:pt x="30683" y="71120"/>
                </a:lnTo>
                <a:lnTo>
                  <a:pt x="65125" y="71120"/>
                </a:lnTo>
                <a:lnTo>
                  <a:pt x="65125" y="45720"/>
                </a:lnTo>
                <a:lnTo>
                  <a:pt x="30683" y="45720"/>
                </a:lnTo>
                <a:lnTo>
                  <a:pt x="30683" y="25400"/>
                </a:lnTo>
                <a:lnTo>
                  <a:pt x="67170" y="25400"/>
                </a:lnTo>
                <a:lnTo>
                  <a:pt x="67170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9" name="object 79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3406255" y="3853866"/>
            <a:ext cx="98160" cy="118063"/>
          </a:xfrm>
          <a:prstGeom prst="rect">
            <a:avLst/>
          </a:prstGeom>
        </p:spPr>
      </p:pic>
      <p:pic>
        <p:nvPicPr>
          <p:cNvPr id="80" name="object 80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3564218" y="3853865"/>
            <a:ext cx="117900" cy="118063"/>
          </a:xfrm>
          <a:prstGeom prst="rect">
            <a:avLst/>
          </a:prstGeom>
        </p:spPr>
      </p:pic>
      <p:pic>
        <p:nvPicPr>
          <p:cNvPr id="81" name="object 81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3742865" y="3853866"/>
            <a:ext cx="123387" cy="118063"/>
          </a:xfrm>
          <a:prstGeom prst="rect">
            <a:avLst/>
          </a:prstGeom>
        </p:spPr>
      </p:pic>
      <p:pic>
        <p:nvPicPr>
          <p:cNvPr id="82" name="object 8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3916974" y="3850586"/>
            <a:ext cx="90352" cy="124633"/>
          </a:xfrm>
          <a:prstGeom prst="rect">
            <a:avLst/>
          </a:prstGeom>
        </p:spPr>
      </p:pic>
      <p:sp>
        <p:nvSpPr>
          <p:cNvPr id="83" name="object 8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73711" y="3853865"/>
            <a:ext cx="31115" cy="118110"/>
          </a:xfrm>
          <a:custGeom>
            <a:avLst/>
            <a:gdLst/>
            <a:ahLst/>
            <a:cxnLst/>
            <a:rect l="l" t="t" r="r" b="b"/>
            <a:pathLst>
              <a:path w="31114" h="118110">
                <a:moveTo>
                  <a:pt x="30682" y="0"/>
                </a:moveTo>
                <a:lnTo>
                  <a:pt x="0" y="0"/>
                </a:lnTo>
                <a:lnTo>
                  <a:pt x="0" y="118063"/>
                </a:lnTo>
                <a:lnTo>
                  <a:pt x="30682" y="118063"/>
                </a:lnTo>
                <a:lnTo>
                  <a:pt x="30682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4" name="object 84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4170832" y="3850587"/>
            <a:ext cx="130641" cy="124633"/>
          </a:xfrm>
          <a:prstGeom prst="rect">
            <a:avLst/>
          </a:prstGeom>
        </p:spPr>
      </p:pic>
      <p:pic>
        <p:nvPicPr>
          <p:cNvPr id="85" name="object 85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4367910" y="3853865"/>
            <a:ext cx="117900" cy="118063"/>
          </a:xfrm>
          <a:prstGeom prst="rect">
            <a:avLst/>
          </a:prstGeom>
        </p:spPr>
      </p:pic>
      <p:pic>
        <p:nvPicPr>
          <p:cNvPr id="86" name="object 86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4546557" y="3853866"/>
            <a:ext cx="123387" cy="118063"/>
          </a:xfrm>
          <a:prstGeom prst="rect">
            <a:avLst/>
          </a:prstGeom>
        </p:spPr>
      </p:pic>
      <p:sp>
        <p:nvSpPr>
          <p:cNvPr id="87" name="object 8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30369" y="3853879"/>
            <a:ext cx="67945" cy="118110"/>
          </a:xfrm>
          <a:custGeom>
            <a:avLst/>
            <a:gdLst/>
            <a:ahLst/>
            <a:cxnLst/>
            <a:rect l="l" t="t" r="r" b="b"/>
            <a:pathLst>
              <a:path w="67945" h="118110">
                <a:moveTo>
                  <a:pt x="67475" y="91440"/>
                </a:moveTo>
                <a:lnTo>
                  <a:pt x="30670" y="91440"/>
                </a:lnTo>
                <a:lnTo>
                  <a:pt x="30670" y="0"/>
                </a:lnTo>
                <a:lnTo>
                  <a:pt x="0" y="0"/>
                </a:lnTo>
                <a:lnTo>
                  <a:pt x="0" y="91440"/>
                </a:lnTo>
                <a:lnTo>
                  <a:pt x="0" y="118110"/>
                </a:lnTo>
                <a:lnTo>
                  <a:pt x="67475" y="118110"/>
                </a:lnTo>
                <a:lnTo>
                  <a:pt x="67475" y="9144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60015" y="3853865"/>
            <a:ext cx="36830" cy="121920"/>
          </a:xfrm>
          <a:custGeom>
            <a:avLst/>
            <a:gdLst/>
            <a:ahLst/>
            <a:cxnLst/>
            <a:rect l="l" t="t" r="r" b="b"/>
            <a:pathLst>
              <a:path w="36829" h="121920">
                <a:moveTo>
                  <a:pt x="33027" y="0"/>
                </a:moveTo>
                <a:lnTo>
                  <a:pt x="3590" y="0"/>
                </a:lnTo>
                <a:lnTo>
                  <a:pt x="3590" y="77986"/>
                </a:lnTo>
                <a:lnTo>
                  <a:pt x="33027" y="77986"/>
                </a:lnTo>
                <a:lnTo>
                  <a:pt x="33027" y="0"/>
                </a:lnTo>
                <a:close/>
              </a:path>
              <a:path w="36829" h="121920">
                <a:moveTo>
                  <a:pt x="20808" y="84711"/>
                </a:moveTo>
                <a:lnTo>
                  <a:pt x="15817" y="84711"/>
                </a:lnTo>
                <a:lnTo>
                  <a:pt x="13425" y="85183"/>
                </a:lnTo>
                <a:lnTo>
                  <a:pt x="0" y="100528"/>
                </a:lnTo>
                <a:lnTo>
                  <a:pt x="0" y="105542"/>
                </a:lnTo>
                <a:lnTo>
                  <a:pt x="15817" y="121359"/>
                </a:lnTo>
                <a:lnTo>
                  <a:pt x="20808" y="121359"/>
                </a:lnTo>
                <a:lnTo>
                  <a:pt x="36625" y="105542"/>
                </a:lnTo>
                <a:lnTo>
                  <a:pt x="36625" y="100528"/>
                </a:lnTo>
                <a:lnTo>
                  <a:pt x="20808" y="84711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600304" y="2053469"/>
            <a:ext cx="3273425" cy="210249"/>
          </a:xfrm>
          <a:custGeom>
            <a:avLst/>
            <a:gdLst/>
            <a:ahLst/>
            <a:cxnLst/>
            <a:rect l="l" t="t" r="r" b="b"/>
            <a:pathLst>
              <a:path w="3273425" h="191135">
                <a:moveTo>
                  <a:pt x="3272990" y="0"/>
                </a:moveTo>
                <a:lnTo>
                  <a:pt x="0" y="73065"/>
                </a:lnTo>
                <a:lnTo>
                  <a:pt x="0" y="191097"/>
                </a:lnTo>
                <a:lnTo>
                  <a:pt x="3272990" y="0"/>
                </a:lnTo>
                <a:close/>
              </a:path>
            </a:pathLst>
          </a:custGeom>
          <a:solidFill>
            <a:srgbClr val="003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7E0532A3-DBFF-1C09-9B98-3CCA9BFE31E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037845" y="1085850"/>
            <a:ext cx="636700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3E6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73087A5F73743A8AC98F5E25D276B" ma:contentTypeVersion="17" ma:contentTypeDescription="Create a new document." ma:contentTypeScope="" ma:versionID="fd8e3d4505662e1175b0dd5462822b36">
  <xsd:schema xmlns:xsd="http://www.w3.org/2001/XMLSchema" xmlns:xs="http://www.w3.org/2001/XMLSchema" xmlns:p="http://schemas.microsoft.com/office/2006/metadata/properties" xmlns:ns3="3401d835-36a1-4901-a331-d4cc253c5414" xmlns:ns4="c2a408ff-49be-4825-ad04-6b2a6db14f5e" targetNamespace="http://schemas.microsoft.com/office/2006/metadata/properties" ma:root="true" ma:fieldsID="61b4fef05477c6213f9797e4d1af04a1" ns3:_="" ns4:_="">
    <xsd:import namespace="3401d835-36a1-4901-a331-d4cc253c5414"/>
    <xsd:import namespace="c2a408ff-49be-4825-ad04-6b2a6db14f5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Tags" minOccurs="0"/>
                <xsd:element ref="ns4:MediaServiceOCR" minOccurs="0"/>
                <xsd:element ref="ns3:SharedWithDetails" minOccurs="0"/>
                <xsd:element ref="ns3:SharingHintHash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01d835-36a1-4901-a331-d4cc253c54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a408ff-49be-4825-ad04-6b2a6db14f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2a408ff-49be-4825-ad04-6b2a6db14f5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89E44B-140D-4D84-BFDC-5479F46A54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01d835-36a1-4901-a331-d4cc253c5414"/>
    <ds:schemaRef ds:uri="c2a408ff-49be-4825-ad04-6b2a6db14f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584548-6DB2-4E30-B48A-D899E60ECA8D}">
  <ds:schemaRefs>
    <ds:schemaRef ds:uri="3401d835-36a1-4901-a331-d4cc253c5414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c2a408ff-49be-4825-ad04-6b2a6db14f5e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DFE3E7A-8C39-4DC9-82E7-B6E5D67603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2034</TotalTime>
  <Words>35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Nombre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NUEVA FIRMA CORREO UNAH 2025</dc:title>
  <dc:creator>Mario Barahona</dc:creator>
  <cp:lastModifiedBy>JOSE MIGUEL AMAYA RIVERA</cp:lastModifiedBy>
  <cp:revision>9</cp:revision>
  <dcterms:created xsi:type="dcterms:W3CDTF">2025-04-23T12:19:32Z</dcterms:created>
  <dcterms:modified xsi:type="dcterms:W3CDTF">2025-04-30T14:06:04Z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Adobe Illustrator 28.7 (Macintosh)</vt:lpwstr>
  </property>
  <property fmtid="{D5CDD505-2E9C-101B-9397-08002B2CF9AE}" pid="4" name="LastSaved">
    <vt:filetime>2025-04-23T00:00:00Z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0x01010018A73087A5F73743A8AC98F5E25D276B</vt:lpwstr>
  </property>
</Properties>
</file>